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F77C0-2FF1-419D-A836-CBA5441519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5B7F9-967D-4C45-BDD4-4BFC73ECA7D7}">
      <dgm:prSet phldrT="[Text]"/>
      <dgm:spPr/>
      <dgm:t>
        <a:bodyPr/>
        <a:lstStyle/>
        <a:p>
          <a:r>
            <a:rPr lang="en-US" dirty="0" smtClean="0"/>
            <a:t>Type of MySQL Commands</a:t>
          </a:r>
          <a:endParaRPr lang="en-US" dirty="0"/>
        </a:p>
      </dgm:t>
    </dgm:pt>
    <dgm:pt modelId="{D75E6A08-EF85-4938-BB9D-2162B22AB88E}" type="parTrans" cxnId="{A6EE49D4-CD0F-4303-BB50-4F697D2EED51}">
      <dgm:prSet/>
      <dgm:spPr/>
      <dgm:t>
        <a:bodyPr/>
        <a:lstStyle/>
        <a:p>
          <a:endParaRPr lang="en-US"/>
        </a:p>
      </dgm:t>
    </dgm:pt>
    <dgm:pt modelId="{B8BB1818-163D-4F3D-B04C-A9F1DAB3F983}" type="sibTrans" cxnId="{A6EE49D4-CD0F-4303-BB50-4F697D2EED51}">
      <dgm:prSet/>
      <dgm:spPr/>
      <dgm:t>
        <a:bodyPr/>
        <a:lstStyle/>
        <a:p>
          <a:endParaRPr lang="en-US"/>
        </a:p>
      </dgm:t>
    </dgm:pt>
    <dgm:pt modelId="{06617F35-0E27-4713-978B-2F10BE3AA51D}">
      <dgm:prSet phldrT="[Text]"/>
      <dgm:spPr/>
      <dgm:t>
        <a:bodyPr/>
        <a:lstStyle/>
        <a:p>
          <a:r>
            <a:rPr lang="en-US" dirty="0" smtClean="0"/>
            <a:t>Data Definition Language</a:t>
          </a:r>
          <a:endParaRPr lang="en-US" dirty="0"/>
        </a:p>
      </dgm:t>
    </dgm:pt>
    <dgm:pt modelId="{AE97C175-7157-4472-A2B7-2A85FD39CB54}" type="parTrans" cxnId="{9F95D7D2-E780-4E5D-ACCD-78BE4EA49A53}">
      <dgm:prSet/>
      <dgm:spPr/>
      <dgm:t>
        <a:bodyPr/>
        <a:lstStyle/>
        <a:p>
          <a:endParaRPr lang="en-US"/>
        </a:p>
      </dgm:t>
    </dgm:pt>
    <dgm:pt modelId="{735CB460-58B3-45CC-8405-A70765306B28}" type="sibTrans" cxnId="{9F95D7D2-E780-4E5D-ACCD-78BE4EA49A53}">
      <dgm:prSet/>
      <dgm:spPr/>
      <dgm:t>
        <a:bodyPr/>
        <a:lstStyle/>
        <a:p>
          <a:endParaRPr lang="en-US"/>
        </a:p>
      </dgm:t>
    </dgm:pt>
    <dgm:pt modelId="{51DDB793-EF60-49D9-996F-49B7C16FCD8E}">
      <dgm:prSet phldrT="[Text]"/>
      <dgm:spPr/>
      <dgm:t>
        <a:bodyPr/>
        <a:lstStyle/>
        <a:p>
          <a:r>
            <a:rPr lang="en-US" dirty="0" smtClean="0"/>
            <a:t>Data Manipulation Language</a:t>
          </a:r>
          <a:endParaRPr lang="en-US" dirty="0"/>
        </a:p>
      </dgm:t>
    </dgm:pt>
    <dgm:pt modelId="{3A9BCD1F-5A6F-48A1-ACED-1733FE6D4159}" type="parTrans" cxnId="{15E27CD9-1BAF-44F2-9257-16648AE55741}">
      <dgm:prSet/>
      <dgm:spPr/>
      <dgm:t>
        <a:bodyPr/>
        <a:lstStyle/>
        <a:p>
          <a:endParaRPr lang="en-US"/>
        </a:p>
      </dgm:t>
    </dgm:pt>
    <dgm:pt modelId="{E1824B5C-C024-44DC-A431-DFBE52E44ABE}" type="sibTrans" cxnId="{15E27CD9-1BAF-44F2-9257-16648AE55741}">
      <dgm:prSet/>
      <dgm:spPr/>
      <dgm:t>
        <a:bodyPr/>
        <a:lstStyle/>
        <a:p>
          <a:endParaRPr lang="en-US"/>
        </a:p>
      </dgm:t>
    </dgm:pt>
    <dgm:pt modelId="{FD60BD93-0810-427C-864B-B4437D86ABE9}">
      <dgm:prSet phldrT="[Text]"/>
      <dgm:spPr/>
      <dgm:t>
        <a:bodyPr/>
        <a:lstStyle/>
        <a:p>
          <a:r>
            <a:rPr lang="en-US" dirty="0" smtClean="0"/>
            <a:t>Transaction Control Language</a:t>
          </a:r>
          <a:endParaRPr lang="en-US" dirty="0"/>
        </a:p>
      </dgm:t>
    </dgm:pt>
    <dgm:pt modelId="{2BB5ECC3-F563-4D64-B1F3-6B1D035864B2}" type="parTrans" cxnId="{7BCC685A-CD24-44A7-8BD7-88A68C62959A}">
      <dgm:prSet/>
      <dgm:spPr/>
      <dgm:t>
        <a:bodyPr/>
        <a:lstStyle/>
        <a:p>
          <a:endParaRPr lang="en-US"/>
        </a:p>
      </dgm:t>
    </dgm:pt>
    <dgm:pt modelId="{17212EB7-00CF-46E3-A643-7B8D61A91CD5}" type="sibTrans" cxnId="{7BCC685A-CD24-44A7-8BD7-88A68C62959A}">
      <dgm:prSet/>
      <dgm:spPr/>
      <dgm:t>
        <a:bodyPr/>
        <a:lstStyle/>
        <a:p>
          <a:endParaRPr lang="en-US"/>
        </a:p>
      </dgm:t>
    </dgm:pt>
    <dgm:pt modelId="{879574C4-5C3A-4C75-8676-48F53B4DD9D0}">
      <dgm:prSet/>
      <dgm:spPr/>
      <dgm:t>
        <a:bodyPr/>
        <a:lstStyle/>
        <a:p>
          <a:r>
            <a:rPr lang="en-US" dirty="0" smtClean="0"/>
            <a:t>Data Control Language</a:t>
          </a:r>
          <a:endParaRPr lang="en-US" dirty="0"/>
        </a:p>
      </dgm:t>
    </dgm:pt>
    <dgm:pt modelId="{7BCDE78B-C889-4431-A1E6-11C217996829}" type="parTrans" cxnId="{BB1E9D08-2869-4C14-A92C-D74BB929B0DC}">
      <dgm:prSet/>
      <dgm:spPr/>
      <dgm:t>
        <a:bodyPr/>
        <a:lstStyle/>
        <a:p>
          <a:endParaRPr lang="en-US"/>
        </a:p>
      </dgm:t>
    </dgm:pt>
    <dgm:pt modelId="{A175E198-4F69-4001-A687-737F51EF3E1A}" type="sibTrans" cxnId="{BB1E9D08-2869-4C14-A92C-D74BB929B0DC}">
      <dgm:prSet/>
      <dgm:spPr/>
      <dgm:t>
        <a:bodyPr/>
        <a:lstStyle/>
        <a:p>
          <a:endParaRPr lang="en-US"/>
        </a:p>
      </dgm:t>
    </dgm:pt>
    <dgm:pt modelId="{70336E92-8929-4EED-9F48-0E5E1D6AB56F}" type="asst">
      <dgm:prSet/>
      <dgm:spPr/>
      <dgm:t>
        <a:bodyPr/>
        <a:lstStyle/>
        <a:p>
          <a:r>
            <a:rPr lang="en-US" dirty="0" smtClean="0"/>
            <a:t>Create</a:t>
          </a:r>
        </a:p>
        <a:p>
          <a:r>
            <a:rPr lang="en-US" dirty="0" smtClean="0"/>
            <a:t>Drop</a:t>
          </a:r>
        </a:p>
        <a:p>
          <a:r>
            <a:rPr lang="en-US" dirty="0" smtClean="0"/>
            <a:t>Alter</a:t>
          </a:r>
        </a:p>
        <a:p>
          <a:endParaRPr lang="en-US" dirty="0"/>
        </a:p>
      </dgm:t>
    </dgm:pt>
    <dgm:pt modelId="{1078B7BD-5A2A-4A65-9832-5A228392D354}" type="parTrans" cxnId="{B2E19CF2-852D-46D1-A27E-0D8FDEC32274}">
      <dgm:prSet/>
      <dgm:spPr/>
      <dgm:t>
        <a:bodyPr/>
        <a:lstStyle/>
        <a:p>
          <a:endParaRPr lang="en-US"/>
        </a:p>
      </dgm:t>
    </dgm:pt>
    <dgm:pt modelId="{4CA89AD9-A538-4FFC-A0B0-839077F162E3}" type="sibTrans" cxnId="{B2E19CF2-852D-46D1-A27E-0D8FDEC32274}">
      <dgm:prSet/>
      <dgm:spPr/>
      <dgm:t>
        <a:bodyPr/>
        <a:lstStyle/>
        <a:p>
          <a:endParaRPr lang="en-US"/>
        </a:p>
      </dgm:t>
    </dgm:pt>
    <dgm:pt modelId="{8132397D-E984-4739-8E54-4DD16DB292E5}" type="asst">
      <dgm:prSet/>
      <dgm:spPr/>
      <dgm:t>
        <a:bodyPr/>
        <a:lstStyle/>
        <a:p>
          <a:r>
            <a:rPr lang="en-US" dirty="0" smtClean="0"/>
            <a:t>Select</a:t>
          </a:r>
        </a:p>
        <a:p>
          <a:r>
            <a:rPr lang="en-US" dirty="0" smtClean="0"/>
            <a:t>Update</a:t>
          </a:r>
        </a:p>
        <a:p>
          <a:r>
            <a:rPr lang="en-US" dirty="0" smtClean="0"/>
            <a:t>Insert</a:t>
          </a:r>
        </a:p>
        <a:p>
          <a:r>
            <a:rPr lang="en-US" dirty="0" smtClean="0"/>
            <a:t>Delete </a:t>
          </a:r>
          <a:endParaRPr lang="en-US" dirty="0"/>
        </a:p>
      </dgm:t>
    </dgm:pt>
    <dgm:pt modelId="{4DD99567-A890-4922-984B-C58661C45A73}" type="parTrans" cxnId="{C390DEBB-F576-4FC0-849D-A27593D29C30}">
      <dgm:prSet/>
      <dgm:spPr/>
      <dgm:t>
        <a:bodyPr/>
        <a:lstStyle/>
        <a:p>
          <a:endParaRPr lang="en-US"/>
        </a:p>
      </dgm:t>
    </dgm:pt>
    <dgm:pt modelId="{BF95ACBC-A64E-469C-8742-5FC45D3370FA}" type="sibTrans" cxnId="{C390DEBB-F576-4FC0-849D-A27593D29C30}">
      <dgm:prSet/>
      <dgm:spPr/>
      <dgm:t>
        <a:bodyPr/>
        <a:lstStyle/>
        <a:p>
          <a:endParaRPr lang="en-US"/>
        </a:p>
      </dgm:t>
    </dgm:pt>
    <dgm:pt modelId="{2525571F-FE8F-44CA-B7A6-0FFBB8FDB8E1}" type="asst">
      <dgm:prSet/>
      <dgm:spPr/>
      <dgm:t>
        <a:bodyPr/>
        <a:lstStyle/>
        <a:p>
          <a:r>
            <a:rPr lang="en-US" dirty="0" smtClean="0"/>
            <a:t>Commit</a:t>
          </a:r>
        </a:p>
        <a:p>
          <a:r>
            <a:rPr lang="en-US" dirty="0" smtClean="0"/>
            <a:t>Rollback </a:t>
          </a:r>
        </a:p>
        <a:p>
          <a:r>
            <a:rPr lang="en-US" dirty="0" err="1" smtClean="0"/>
            <a:t>Savepoint</a:t>
          </a:r>
          <a:r>
            <a:rPr lang="en-US" dirty="0" smtClean="0"/>
            <a:t> </a:t>
          </a:r>
        </a:p>
        <a:p>
          <a:r>
            <a:rPr lang="en-US" dirty="0" smtClean="0"/>
            <a:t>Being transaction</a:t>
          </a:r>
        </a:p>
        <a:p>
          <a:r>
            <a:rPr lang="en-US" dirty="0" smtClean="0"/>
            <a:t>Set transaction</a:t>
          </a:r>
          <a:endParaRPr lang="en-US" dirty="0"/>
        </a:p>
      </dgm:t>
    </dgm:pt>
    <dgm:pt modelId="{A9B663E9-35A6-403A-945A-6A87F13500DE}" type="parTrans" cxnId="{06CCF460-FCC7-4813-886A-37234FAE6F94}">
      <dgm:prSet/>
      <dgm:spPr/>
      <dgm:t>
        <a:bodyPr/>
        <a:lstStyle/>
        <a:p>
          <a:endParaRPr lang="en-US"/>
        </a:p>
      </dgm:t>
    </dgm:pt>
    <dgm:pt modelId="{C106D9D0-802A-43F5-9E77-7B14C329F984}" type="sibTrans" cxnId="{06CCF460-FCC7-4813-886A-37234FAE6F94}">
      <dgm:prSet/>
      <dgm:spPr/>
      <dgm:t>
        <a:bodyPr/>
        <a:lstStyle/>
        <a:p>
          <a:endParaRPr lang="en-US"/>
        </a:p>
      </dgm:t>
    </dgm:pt>
    <dgm:pt modelId="{00B2F76D-EDFA-416E-B41A-AACF012C8490}" type="asst">
      <dgm:prSet/>
      <dgm:spPr/>
      <dgm:t>
        <a:bodyPr/>
        <a:lstStyle/>
        <a:p>
          <a:r>
            <a:rPr lang="en-US" dirty="0" smtClean="0"/>
            <a:t>Grant</a:t>
          </a:r>
        </a:p>
        <a:p>
          <a:r>
            <a:rPr lang="en-US" dirty="0" smtClean="0"/>
            <a:t>Revoke</a:t>
          </a:r>
          <a:endParaRPr lang="en-US" dirty="0"/>
        </a:p>
      </dgm:t>
    </dgm:pt>
    <dgm:pt modelId="{8FF10C12-A193-418D-894F-CFF252606DC0}" type="parTrans" cxnId="{FE7EDA7C-A718-4430-B400-2CB14FC33C06}">
      <dgm:prSet/>
      <dgm:spPr/>
    </dgm:pt>
    <dgm:pt modelId="{C14ED7A3-40AD-4668-A901-379E7F57078C}" type="sibTrans" cxnId="{FE7EDA7C-A718-4430-B400-2CB14FC33C06}">
      <dgm:prSet/>
      <dgm:spPr/>
    </dgm:pt>
    <dgm:pt modelId="{27BCE711-FA00-4B39-A7BB-7D6A1CEC4886}" type="pres">
      <dgm:prSet presAssocID="{B99F77C0-2FF1-419D-A836-CBA5441519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D7DC21-B9F1-4A96-BD39-DE71F253D683}" type="pres">
      <dgm:prSet presAssocID="{DE95B7F9-967D-4C45-BDD4-4BFC73ECA7D7}" presName="hierRoot1" presStyleCnt="0">
        <dgm:presLayoutVars>
          <dgm:hierBranch val="init"/>
        </dgm:presLayoutVars>
      </dgm:prSet>
      <dgm:spPr/>
    </dgm:pt>
    <dgm:pt modelId="{99B8E843-0F00-4656-A976-8DA02B4E05E2}" type="pres">
      <dgm:prSet presAssocID="{DE95B7F9-967D-4C45-BDD4-4BFC73ECA7D7}" presName="rootComposite1" presStyleCnt="0"/>
      <dgm:spPr/>
    </dgm:pt>
    <dgm:pt modelId="{A5B0C17F-D3F9-4238-A0CB-E79B7E65C110}" type="pres">
      <dgm:prSet presAssocID="{DE95B7F9-967D-4C45-BDD4-4BFC73ECA7D7}" presName="rootText1" presStyleLbl="node0" presStyleIdx="0" presStyleCnt="1" custLinFactY="-100000" custLinFactNeighborX="1315" custLinFactNeighborY="-113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2DD58-8ED5-44CF-B637-EC64F6E87FFE}" type="pres">
      <dgm:prSet presAssocID="{DE95B7F9-967D-4C45-BDD4-4BFC73ECA7D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469B73E-7832-4680-B6A6-982AB205E8AE}" type="pres">
      <dgm:prSet presAssocID="{DE95B7F9-967D-4C45-BDD4-4BFC73ECA7D7}" presName="hierChild2" presStyleCnt="0"/>
      <dgm:spPr/>
    </dgm:pt>
    <dgm:pt modelId="{9D2B00F2-7F20-48DE-915A-72A314706C2D}" type="pres">
      <dgm:prSet presAssocID="{AE97C175-7157-4472-A2B7-2A85FD39CB5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565BA53-4E34-477C-A548-6CDC534A7CC1}" type="pres">
      <dgm:prSet presAssocID="{06617F35-0E27-4713-978B-2F10BE3AA51D}" presName="hierRoot2" presStyleCnt="0">
        <dgm:presLayoutVars>
          <dgm:hierBranch val="init"/>
        </dgm:presLayoutVars>
      </dgm:prSet>
      <dgm:spPr/>
    </dgm:pt>
    <dgm:pt modelId="{21378515-2681-41F7-9B74-A9E4F71C228F}" type="pres">
      <dgm:prSet presAssocID="{06617F35-0E27-4713-978B-2F10BE3AA51D}" presName="rootComposite" presStyleCnt="0"/>
      <dgm:spPr/>
    </dgm:pt>
    <dgm:pt modelId="{E2526CB5-D1EC-4837-B164-297FC2F54B50}" type="pres">
      <dgm:prSet presAssocID="{06617F35-0E27-4713-978B-2F10BE3AA51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E8DE8-A456-4D8C-9DA1-32FD3ED522C5}" type="pres">
      <dgm:prSet presAssocID="{06617F35-0E27-4713-978B-2F10BE3AA51D}" presName="rootConnector" presStyleLbl="node2" presStyleIdx="0" presStyleCnt="4"/>
      <dgm:spPr/>
      <dgm:t>
        <a:bodyPr/>
        <a:lstStyle/>
        <a:p>
          <a:endParaRPr lang="en-US"/>
        </a:p>
      </dgm:t>
    </dgm:pt>
    <dgm:pt modelId="{CF491758-17CD-44DB-9778-98DEA7736B4A}" type="pres">
      <dgm:prSet presAssocID="{06617F35-0E27-4713-978B-2F10BE3AA51D}" presName="hierChild4" presStyleCnt="0"/>
      <dgm:spPr/>
    </dgm:pt>
    <dgm:pt modelId="{353278F1-FF83-42D6-B620-D9712019B6DD}" type="pres">
      <dgm:prSet presAssocID="{06617F35-0E27-4713-978B-2F10BE3AA51D}" presName="hierChild5" presStyleCnt="0"/>
      <dgm:spPr/>
    </dgm:pt>
    <dgm:pt modelId="{E610D081-B900-497F-B7EC-6C8CCC54D18B}" type="pres">
      <dgm:prSet presAssocID="{1078B7BD-5A2A-4A65-9832-5A228392D354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23AB45CF-B404-4C95-865B-98F4BA07D2B0}" type="pres">
      <dgm:prSet presAssocID="{70336E92-8929-4EED-9F48-0E5E1D6AB56F}" presName="hierRoot3" presStyleCnt="0">
        <dgm:presLayoutVars>
          <dgm:hierBranch val="init"/>
        </dgm:presLayoutVars>
      </dgm:prSet>
      <dgm:spPr/>
    </dgm:pt>
    <dgm:pt modelId="{FAAC6A59-8C4E-4F9A-98E7-E172579CBCA4}" type="pres">
      <dgm:prSet presAssocID="{70336E92-8929-4EED-9F48-0E5E1D6AB56F}" presName="rootComposite3" presStyleCnt="0"/>
      <dgm:spPr/>
    </dgm:pt>
    <dgm:pt modelId="{28E42F9E-0EDF-49DC-B343-864F02F7A984}" type="pres">
      <dgm:prSet presAssocID="{70336E92-8929-4EED-9F48-0E5E1D6AB56F}" presName="rootText3" presStyleLbl="asst2" presStyleIdx="0" presStyleCnt="4" custScaleY="174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ACE90-6253-4CDC-88D6-0E41A84C5173}" type="pres">
      <dgm:prSet presAssocID="{70336E92-8929-4EED-9F48-0E5E1D6AB56F}" presName="rootConnector3" presStyleLbl="asst2" presStyleIdx="0" presStyleCnt="4"/>
      <dgm:spPr/>
      <dgm:t>
        <a:bodyPr/>
        <a:lstStyle/>
        <a:p>
          <a:endParaRPr lang="en-US"/>
        </a:p>
      </dgm:t>
    </dgm:pt>
    <dgm:pt modelId="{EE27331F-9129-4CE2-BF8C-6DFDAD13C57B}" type="pres">
      <dgm:prSet presAssocID="{70336E92-8929-4EED-9F48-0E5E1D6AB56F}" presName="hierChild6" presStyleCnt="0"/>
      <dgm:spPr/>
    </dgm:pt>
    <dgm:pt modelId="{E74D0EBE-317E-4768-9A1E-0606CB030FA8}" type="pres">
      <dgm:prSet presAssocID="{70336E92-8929-4EED-9F48-0E5E1D6AB56F}" presName="hierChild7" presStyleCnt="0"/>
      <dgm:spPr/>
    </dgm:pt>
    <dgm:pt modelId="{032692BD-9738-4380-AE2E-34CD55242591}" type="pres">
      <dgm:prSet presAssocID="{3A9BCD1F-5A6F-48A1-ACED-1733FE6D415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39198A26-772B-4750-BD14-290D99634426}" type="pres">
      <dgm:prSet presAssocID="{51DDB793-EF60-49D9-996F-49B7C16FCD8E}" presName="hierRoot2" presStyleCnt="0">
        <dgm:presLayoutVars>
          <dgm:hierBranch val="init"/>
        </dgm:presLayoutVars>
      </dgm:prSet>
      <dgm:spPr/>
    </dgm:pt>
    <dgm:pt modelId="{2EE4B16B-1A8D-4766-8F06-228BB12E4EDC}" type="pres">
      <dgm:prSet presAssocID="{51DDB793-EF60-49D9-996F-49B7C16FCD8E}" presName="rootComposite" presStyleCnt="0"/>
      <dgm:spPr/>
    </dgm:pt>
    <dgm:pt modelId="{3D644A73-F2AD-4ED7-9E7F-7D9A212D62C7}" type="pres">
      <dgm:prSet presAssocID="{51DDB793-EF60-49D9-996F-49B7C16FCD8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954EC-6C3D-44D0-B21F-396F10126071}" type="pres">
      <dgm:prSet presAssocID="{51DDB793-EF60-49D9-996F-49B7C16FCD8E}" presName="rootConnector" presStyleLbl="node2" presStyleIdx="1" presStyleCnt="4"/>
      <dgm:spPr/>
      <dgm:t>
        <a:bodyPr/>
        <a:lstStyle/>
        <a:p>
          <a:endParaRPr lang="en-US"/>
        </a:p>
      </dgm:t>
    </dgm:pt>
    <dgm:pt modelId="{EBB85A56-F536-4CE8-8AE3-51F7A1273D47}" type="pres">
      <dgm:prSet presAssocID="{51DDB793-EF60-49D9-996F-49B7C16FCD8E}" presName="hierChild4" presStyleCnt="0"/>
      <dgm:spPr/>
    </dgm:pt>
    <dgm:pt modelId="{EBE1C4E7-BFA4-4D5F-8E17-11FCC1062B10}" type="pres">
      <dgm:prSet presAssocID="{51DDB793-EF60-49D9-996F-49B7C16FCD8E}" presName="hierChild5" presStyleCnt="0"/>
      <dgm:spPr/>
    </dgm:pt>
    <dgm:pt modelId="{475897B9-CC29-40BC-9C43-B8E8C325210B}" type="pres">
      <dgm:prSet presAssocID="{4DD99567-A890-4922-984B-C58661C45A73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09EE8AA6-24AB-4B74-AD38-FCE7522C7765}" type="pres">
      <dgm:prSet presAssocID="{8132397D-E984-4739-8E54-4DD16DB292E5}" presName="hierRoot3" presStyleCnt="0">
        <dgm:presLayoutVars>
          <dgm:hierBranch val="init"/>
        </dgm:presLayoutVars>
      </dgm:prSet>
      <dgm:spPr/>
    </dgm:pt>
    <dgm:pt modelId="{69EC1792-2A4A-4CC6-B170-8FDE4A76E387}" type="pres">
      <dgm:prSet presAssocID="{8132397D-E984-4739-8E54-4DD16DB292E5}" presName="rootComposite3" presStyleCnt="0"/>
      <dgm:spPr/>
    </dgm:pt>
    <dgm:pt modelId="{23310299-3D04-4122-914F-5DEBC47C9227}" type="pres">
      <dgm:prSet presAssocID="{8132397D-E984-4739-8E54-4DD16DB292E5}" presName="rootText3" presStyleLbl="asst2" presStyleIdx="1" presStyleCnt="4" custScaleY="209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DD528-7E9B-4F9E-8681-882A33DB7538}" type="pres">
      <dgm:prSet presAssocID="{8132397D-E984-4739-8E54-4DD16DB292E5}" presName="rootConnector3" presStyleLbl="asst2" presStyleIdx="1" presStyleCnt="4"/>
      <dgm:spPr/>
      <dgm:t>
        <a:bodyPr/>
        <a:lstStyle/>
        <a:p>
          <a:endParaRPr lang="en-US"/>
        </a:p>
      </dgm:t>
    </dgm:pt>
    <dgm:pt modelId="{BB2BA8E1-4167-4DF2-8E02-BFEB9E94F644}" type="pres">
      <dgm:prSet presAssocID="{8132397D-E984-4739-8E54-4DD16DB292E5}" presName="hierChild6" presStyleCnt="0"/>
      <dgm:spPr/>
    </dgm:pt>
    <dgm:pt modelId="{4E39FC76-9EC8-4356-8BC3-5F987DAED531}" type="pres">
      <dgm:prSet presAssocID="{8132397D-E984-4739-8E54-4DD16DB292E5}" presName="hierChild7" presStyleCnt="0"/>
      <dgm:spPr/>
    </dgm:pt>
    <dgm:pt modelId="{EABB92F5-452B-4AD0-B8F7-43DEF6684E61}" type="pres">
      <dgm:prSet presAssocID="{2BB5ECC3-F563-4D64-B1F3-6B1D035864B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DCDF78F-05C6-431E-9AD3-2DDB9B0D5B53}" type="pres">
      <dgm:prSet presAssocID="{FD60BD93-0810-427C-864B-B4437D86ABE9}" presName="hierRoot2" presStyleCnt="0">
        <dgm:presLayoutVars>
          <dgm:hierBranch val="init"/>
        </dgm:presLayoutVars>
      </dgm:prSet>
      <dgm:spPr/>
    </dgm:pt>
    <dgm:pt modelId="{E259FB64-A66D-40AF-8E55-D7D6C4029DF6}" type="pres">
      <dgm:prSet presAssocID="{FD60BD93-0810-427C-864B-B4437D86ABE9}" presName="rootComposite" presStyleCnt="0"/>
      <dgm:spPr/>
    </dgm:pt>
    <dgm:pt modelId="{6559F969-5F21-4E77-800E-D9FCC812B14C}" type="pres">
      <dgm:prSet presAssocID="{FD60BD93-0810-427C-864B-B4437D86ABE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7720B-1760-486C-B731-A7B59271B5CE}" type="pres">
      <dgm:prSet presAssocID="{FD60BD93-0810-427C-864B-B4437D86ABE9}" presName="rootConnector" presStyleLbl="node2" presStyleIdx="2" presStyleCnt="4"/>
      <dgm:spPr/>
      <dgm:t>
        <a:bodyPr/>
        <a:lstStyle/>
        <a:p>
          <a:endParaRPr lang="en-US"/>
        </a:p>
      </dgm:t>
    </dgm:pt>
    <dgm:pt modelId="{BB808E09-DF9D-4C46-ACC9-E88BE985AF30}" type="pres">
      <dgm:prSet presAssocID="{FD60BD93-0810-427C-864B-B4437D86ABE9}" presName="hierChild4" presStyleCnt="0"/>
      <dgm:spPr/>
    </dgm:pt>
    <dgm:pt modelId="{0DD2FCCD-997B-4840-9F96-1B8273C9CE3F}" type="pres">
      <dgm:prSet presAssocID="{FD60BD93-0810-427C-864B-B4437D86ABE9}" presName="hierChild5" presStyleCnt="0"/>
      <dgm:spPr/>
    </dgm:pt>
    <dgm:pt modelId="{B21775C6-6763-486A-9162-D1B20F595EF0}" type="pres">
      <dgm:prSet presAssocID="{A9B663E9-35A6-403A-945A-6A87F13500DE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81576FC6-86BD-48FE-9239-72044C953DAC}" type="pres">
      <dgm:prSet presAssocID="{2525571F-FE8F-44CA-B7A6-0FFBB8FDB8E1}" presName="hierRoot3" presStyleCnt="0">
        <dgm:presLayoutVars>
          <dgm:hierBranch val="init"/>
        </dgm:presLayoutVars>
      </dgm:prSet>
      <dgm:spPr/>
    </dgm:pt>
    <dgm:pt modelId="{C82D4C63-08AB-4929-AC0C-A707E4D5D40A}" type="pres">
      <dgm:prSet presAssocID="{2525571F-FE8F-44CA-B7A6-0FFBB8FDB8E1}" presName="rootComposite3" presStyleCnt="0"/>
      <dgm:spPr/>
    </dgm:pt>
    <dgm:pt modelId="{EA63E326-8C9C-4B41-970A-214D684DCD90}" type="pres">
      <dgm:prSet presAssocID="{2525571F-FE8F-44CA-B7A6-0FFBB8FDB8E1}" presName="rootText3" presStyleLbl="asst2" presStyleIdx="2" presStyleCnt="4" custScaleY="227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38B26-76A2-4021-88B0-0B4F08760041}" type="pres">
      <dgm:prSet presAssocID="{2525571F-FE8F-44CA-B7A6-0FFBB8FDB8E1}" presName="rootConnector3" presStyleLbl="asst2" presStyleIdx="2" presStyleCnt="4"/>
      <dgm:spPr/>
      <dgm:t>
        <a:bodyPr/>
        <a:lstStyle/>
        <a:p>
          <a:endParaRPr lang="en-US"/>
        </a:p>
      </dgm:t>
    </dgm:pt>
    <dgm:pt modelId="{2845B87D-8DC5-4300-A26E-A6C0AE5E2317}" type="pres">
      <dgm:prSet presAssocID="{2525571F-FE8F-44CA-B7A6-0FFBB8FDB8E1}" presName="hierChild6" presStyleCnt="0"/>
      <dgm:spPr/>
    </dgm:pt>
    <dgm:pt modelId="{C3A36420-C410-470D-92A2-7C2AF250700D}" type="pres">
      <dgm:prSet presAssocID="{2525571F-FE8F-44CA-B7A6-0FFBB8FDB8E1}" presName="hierChild7" presStyleCnt="0"/>
      <dgm:spPr/>
    </dgm:pt>
    <dgm:pt modelId="{6738F5E8-89C9-4774-BF4F-5781428C2AE7}" type="pres">
      <dgm:prSet presAssocID="{7BCDE78B-C889-4431-A1E6-11C21799682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A306665-C64D-40C2-9F25-DE3FEF20A8F1}" type="pres">
      <dgm:prSet presAssocID="{879574C4-5C3A-4C75-8676-48F53B4DD9D0}" presName="hierRoot2" presStyleCnt="0">
        <dgm:presLayoutVars>
          <dgm:hierBranch val="init"/>
        </dgm:presLayoutVars>
      </dgm:prSet>
      <dgm:spPr/>
    </dgm:pt>
    <dgm:pt modelId="{EB39DD50-76FA-45DD-AEF6-05E49E0F8FC5}" type="pres">
      <dgm:prSet presAssocID="{879574C4-5C3A-4C75-8676-48F53B4DD9D0}" presName="rootComposite" presStyleCnt="0"/>
      <dgm:spPr/>
    </dgm:pt>
    <dgm:pt modelId="{540F4564-D675-40AD-8532-265E19131AE4}" type="pres">
      <dgm:prSet presAssocID="{879574C4-5C3A-4C75-8676-48F53B4DD9D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A9DD8-B300-42CF-9A3B-5000E95ABDCC}" type="pres">
      <dgm:prSet presAssocID="{879574C4-5C3A-4C75-8676-48F53B4DD9D0}" presName="rootConnector" presStyleLbl="node2" presStyleIdx="3" presStyleCnt="4"/>
      <dgm:spPr/>
      <dgm:t>
        <a:bodyPr/>
        <a:lstStyle/>
        <a:p>
          <a:endParaRPr lang="en-US"/>
        </a:p>
      </dgm:t>
    </dgm:pt>
    <dgm:pt modelId="{3F08771B-E6D7-4C33-88FE-C28FD9B85168}" type="pres">
      <dgm:prSet presAssocID="{879574C4-5C3A-4C75-8676-48F53B4DD9D0}" presName="hierChild4" presStyleCnt="0"/>
      <dgm:spPr/>
    </dgm:pt>
    <dgm:pt modelId="{F98B7BC2-B65E-44F3-BACE-961A2E002490}" type="pres">
      <dgm:prSet presAssocID="{879574C4-5C3A-4C75-8676-48F53B4DD9D0}" presName="hierChild5" presStyleCnt="0"/>
      <dgm:spPr/>
    </dgm:pt>
    <dgm:pt modelId="{AA723B2A-32F2-42DC-94D7-F5D573BF06B1}" type="pres">
      <dgm:prSet presAssocID="{8FF10C12-A193-418D-894F-CFF252606DC0}" presName="Name111" presStyleLbl="parChTrans1D3" presStyleIdx="3" presStyleCnt="4"/>
      <dgm:spPr/>
    </dgm:pt>
    <dgm:pt modelId="{C4A4BF12-A6AE-44A5-BA49-5238A25DE1A9}" type="pres">
      <dgm:prSet presAssocID="{00B2F76D-EDFA-416E-B41A-AACF012C8490}" presName="hierRoot3" presStyleCnt="0">
        <dgm:presLayoutVars>
          <dgm:hierBranch val="init"/>
        </dgm:presLayoutVars>
      </dgm:prSet>
      <dgm:spPr/>
    </dgm:pt>
    <dgm:pt modelId="{E86123DB-A52D-4286-8C55-3BE1CA8FD2EB}" type="pres">
      <dgm:prSet presAssocID="{00B2F76D-EDFA-416E-B41A-AACF012C8490}" presName="rootComposite3" presStyleCnt="0"/>
      <dgm:spPr/>
    </dgm:pt>
    <dgm:pt modelId="{0012ADC3-E709-4D35-AC79-13EC00867135}" type="pres">
      <dgm:prSet presAssocID="{00B2F76D-EDFA-416E-B41A-AACF012C8490}" presName="rootText3" presStyleLbl="asst2" presStyleIdx="3" presStyleCnt="4" custScaleY="227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3119E-6FDE-418F-9230-798971F2FCB3}" type="pres">
      <dgm:prSet presAssocID="{00B2F76D-EDFA-416E-B41A-AACF012C8490}" presName="rootConnector3" presStyleLbl="asst2" presStyleIdx="3" presStyleCnt="4"/>
      <dgm:spPr/>
      <dgm:t>
        <a:bodyPr/>
        <a:lstStyle/>
        <a:p>
          <a:endParaRPr lang="en-US"/>
        </a:p>
      </dgm:t>
    </dgm:pt>
    <dgm:pt modelId="{98DFBBFC-04A6-4313-92AE-EACC260FCB1F}" type="pres">
      <dgm:prSet presAssocID="{00B2F76D-EDFA-416E-B41A-AACF012C8490}" presName="hierChild6" presStyleCnt="0"/>
      <dgm:spPr/>
    </dgm:pt>
    <dgm:pt modelId="{184A02DB-3C30-4E7A-BBD9-793090AEF42E}" type="pres">
      <dgm:prSet presAssocID="{00B2F76D-EDFA-416E-B41A-AACF012C8490}" presName="hierChild7" presStyleCnt="0"/>
      <dgm:spPr/>
    </dgm:pt>
    <dgm:pt modelId="{8C3230D3-3830-4A9B-A9A3-386876A8D497}" type="pres">
      <dgm:prSet presAssocID="{DE95B7F9-967D-4C45-BDD4-4BFC73ECA7D7}" presName="hierChild3" presStyleCnt="0"/>
      <dgm:spPr/>
    </dgm:pt>
  </dgm:ptLst>
  <dgm:cxnLst>
    <dgm:cxn modelId="{B2E19CF2-852D-46D1-A27E-0D8FDEC32274}" srcId="{06617F35-0E27-4713-978B-2F10BE3AA51D}" destId="{70336E92-8929-4EED-9F48-0E5E1D6AB56F}" srcOrd="0" destOrd="0" parTransId="{1078B7BD-5A2A-4A65-9832-5A228392D354}" sibTransId="{4CA89AD9-A538-4FFC-A0B0-839077F162E3}"/>
    <dgm:cxn modelId="{C390DEBB-F576-4FC0-849D-A27593D29C30}" srcId="{51DDB793-EF60-49D9-996F-49B7C16FCD8E}" destId="{8132397D-E984-4739-8E54-4DD16DB292E5}" srcOrd="0" destOrd="0" parTransId="{4DD99567-A890-4922-984B-C58661C45A73}" sibTransId="{BF95ACBC-A64E-469C-8742-5FC45D3370FA}"/>
    <dgm:cxn modelId="{4737A316-94F8-461C-A8CE-5545A2651D39}" type="presOf" srcId="{8132397D-E984-4739-8E54-4DD16DB292E5}" destId="{434DD528-7E9B-4F9E-8681-882A33DB7538}" srcOrd="1" destOrd="0" presId="urn:microsoft.com/office/officeart/2005/8/layout/orgChart1"/>
    <dgm:cxn modelId="{9F95D7D2-E780-4E5D-ACCD-78BE4EA49A53}" srcId="{DE95B7F9-967D-4C45-BDD4-4BFC73ECA7D7}" destId="{06617F35-0E27-4713-978B-2F10BE3AA51D}" srcOrd="0" destOrd="0" parTransId="{AE97C175-7157-4472-A2B7-2A85FD39CB54}" sibTransId="{735CB460-58B3-45CC-8405-A70765306B28}"/>
    <dgm:cxn modelId="{15E27CD9-1BAF-44F2-9257-16648AE55741}" srcId="{DE95B7F9-967D-4C45-BDD4-4BFC73ECA7D7}" destId="{51DDB793-EF60-49D9-996F-49B7C16FCD8E}" srcOrd="1" destOrd="0" parTransId="{3A9BCD1F-5A6F-48A1-ACED-1733FE6D4159}" sibTransId="{E1824B5C-C024-44DC-A431-DFBE52E44ABE}"/>
    <dgm:cxn modelId="{BB1E9D08-2869-4C14-A92C-D74BB929B0DC}" srcId="{DE95B7F9-967D-4C45-BDD4-4BFC73ECA7D7}" destId="{879574C4-5C3A-4C75-8676-48F53B4DD9D0}" srcOrd="3" destOrd="0" parTransId="{7BCDE78B-C889-4431-A1E6-11C217996829}" sibTransId="{A175E198-4F69-4001-A687-737F51EF3E1A}"/>
    <dgm:cxn modelId="{FD673D17-5613-402F-B96B-DF20B9513C21}" type="presOf" srcId="{879574C4-5C3A-4C75-8676-48F53B4DD9D0}" destId="{540F4564-D675-40AD-8532-265E19131AE4}" srcOrd="0" destOrd="0" presId="urn:microsoft.com/office/officeart/2005/8/layout/orgChart1"/>
    <dgm:cxn modelId="{F45A036B-1997-4109-A27F-3331CB3AC434}" type="presOf" srcId="{FD60BD93-0810-427C-864B-B4437D86ABE9}" destId="{6559F969-5F21-4E77-800E-D9FCC812B14C}" srcOrd="0" destOrd="0" presId="urn:microsoft.com/office/officeart/2005/8/layout/orgChart1"/>
    <dgm:cxn modelId="{06CCF460-FCC7-4813-886A-37234FAE6F94}" srcId="{FD60BD93-0810-427C-864B-B4437D86ABE9}" destId="{2525571F-FE8F-44CA-B7A6-0FFBB8FDB8E1}" srcOrd="0" destOrd="0" parTransId="{A9B663E9-35A6-403A-945A-6A87F13500DE}" sibTransId="{C106D9D0-802A-43F5-9E77-7B14C329F984}"/>
    <dgm:cxn modelId="{F88B2015-45D0-4B78-AC67-DEDD5EEDC407}" type="presOf" srcId="{06617F35-0E27-4713-978B-2F10BE3AA51D}" destId="{C29E8DE8-A456-4D8C-9DA1-32FD3ED522C5}" srcOrd="1" destOrd="0" presId="urn:microsoft.com/office/officeart/2005/8/layout/orgChart1"/>
    <dgm:cxn modelId="{1B954B24-4F32-44BF-9E02-3193DCE3CFBD}" type="presOf" srcId="{51DDB793-EF60-49D9-996F-49B7C16FCD8E}" destId="{3D644A73-F2AD-4ED7-9E7F-7D9A212D62C7}" srcOrd="0" destOrd="0" presId="urn:microsoft.com/office/officeart/2005/8/layout/orgChart1"/>
    <dgm:cxn modelId="{A0D2CC93-1E45-4D9F-9CF8-44962D8F412D}" type="presOf" srcId="{70336E92-8929-4EED-9F48-0E5E1D6AB56F}" destId="{28E42F9E-0EDF-49DC-B343-864F02F7A984}" srcOrd="0" destOrd="0" presId="urn:microsoft.com/office/officeart/2005/8/layout/orgChart1"/>
    <dgm:cxn modelId="{C7923764-E2BD-48D7-907D-69555C9CD44E}" type="presOf" srcId="{3A9BCD1F-5A6F-48A1-ACED-1733FE6D4159}" destId="{032692BD-9738-4380-AE2E-34CD55242591}" srcOrd="0" destOrd="0" presId="urn:microsoft.com/office/officeart/2005/8/layout/orgChart1"/>
    <dgm:cxn modelId="{A49141CB-8FEF-41C7-AD60-8F964E3C6915}" type="presOf" srcId="{DE95B7F9-967D-4C45-BDD4-4BFC73ECA7D7}" destId="{4A42DD58-8ED5-44CF-B637-EC64F6E87FFE}" srcOrd="1" destOrd="0" presId="urn:microsoft.com/office/officeart/2005/8/layout/orgChart1"/>
    <dgm:cxn modelId="{30FAD173-5F41-4AEC-830B-00D7C75FC244}" type="presOf" srcId="{FD60BD93-0810-427C-864B-B4437D86ABE9}" destId="{AA07720B-1760-486C-B731-A7B59271B5CE}" srcOrd="1" destOrd="0" presId="urn:microsoft.com/office/officeart/2005/8/layout/orgChart1"/>
    <dgm:cxn modelId="{7BCC685A-CD24-44A7-8BD7-88A68C62959A}" srcId="{DE95B7F9-967D-4C45-BDD4-4BFC73ECA7D7}" destId="{FD60BD93-0810-427C-864B-B4437D86ABE9}" srcOrd="2" destOrd="0" parTransId="{2BB5ECC3-F563-4D64-B1F3-6B1D035864B2}" sibTransId="{17212EB7-00CF-46E3-A643-7B8D61A91CD5}"/>
    <dgm:cxn modelId="{FE7EDA7C-A718-4430-B400-2CB14FC33C06}" srcId="{879574C4-5C3A-4C75-8676-48F53B4DD9D0}" destId="{00B2F76D-EDFA-416E-B41A-AACF012C8490}" srcOrd="0" destOrd="0" parTransId="{8FF10C12-A193-418D-894F-CFF252606DC0}" sibTransId="{C14ED7A3-40AD-4668-A901-379E7F57078C}"/>
    <dgm:cxn modelId="{612479A5-1E91-4551-9588-A069D7DC83C8}" type="presOf" srcId="{00B2F76D-EDFA-416E-B41A-AACF012C8490}" destId="{97E3119E-6FDE-418F-9230-798971F2FCB3}" srcOrd="1" destOrd="0" presId="urn:microsoft.com/office/officeart/2005/8/layout/orgChart1"/>
    <dgm:cxn modelId="{11F83435-0671-4DD4-8D2A-75AFCA0F5AA4}" type="presOf" srcId="{2BB5ECC3-F563-4D64-B1F3-6B1D035864B2}" destId="{EABB92F5-452B-4AD0-B8F7-43DEF6684E61}" srcOrd="0" destOrd="0" presId="urn:microsoft.com/office/officeart/2005/8/layout/orgChart1"/>
    <dgm:cxn modelId="{5D0EB08C-AF13-4820-AE1B-32D686DA0320}" type="presOf" srcId="{AE97C175-7157-4472-A2B7-2A85FD39CB54}" destId="{9D2B00F2-7F20-48DE-915A-72A314706C2D}" srcOrd="0" destOrd="0" presId="urn:microsoft.com/office/officeart/2005/8/layout/orgChart1"/>
    <dgm:cxn modelId="{A6EE49D4-CD0F-4303-BB50-4F697D2EED51}" srcId="{B99F77C0-2FF1-419D-A836-CBA544151914}" destId="{DE95B7F9-967D-4C45-BDD4-4BFC73ECA7D7}" srcOrd="0" destOrd="0" parTransId="{D75E6A08-EF85-4938-BB9D-2162B22AB88E}" sibTransId="{B8BB1818-163D-4F3D-B04C-A9F1DAB3F983}"/>
    <dgm:cxn modelId="{CFE9E8E8-8423-4289-8059-CF440DD0E3A0}" type="presOf" srcId="{2525571F-FE8F-44CA-B7A6-0FFBB8FDB8E1}" destId="{EA438B26-76A2-4021-88B0-0B4F08760041}" srcOrd="1" destOrd="0" presId="urn:microsoft.com/office/officeart/2005/8/layout/orgChart1"/>
    <dgm:cxn modelId="{C4A774FA-2DBE-4438-A5E5-FF9D766EF1F1}" type="presOf" srcId="{7BCDE78B-C889-4431-A1E6-11C217996829}" destId="{6738F5E8-89C9-4774-BF4F-5781428C2AE7}" srcOrd="0" destOrd="0" presId="urn:microsoft.com/office/officeart/2005/8/layout/orgChart1"/>
    <dgm:cxn modelId="{1AFC4ECA-F02F-461B-8AE4-230DB9E7C1B5}" type="presOf" srcId="{DE95B7F9-967D-4C45-BDD4-4BFC73ECA7D7}" destId="{A5B0C17F-D3F9-4238-A0CB-E79B7E65C110}" srcOrd="0" destOrd="0" presId="urn:microsoft.com/office/officeart/2005/8/layout/orgChart1"/>
    <dgm:cxn modelId="{E7991AE8-048E-4A9A-8650-549A12A650E6}" type="presOf" srcId="{51DDB793-EF60-49D9-996F-49B7C16FCD8E}" destId="{BC9954EC-6C3D-44D0-B21F-396F10126071}" srcOrd="1" destOrd="0" presId="urn:microsoft.com/office/officeart/2005/8/layout/orgChart1"/>
    <dgm:cxn modelId="{5AE457BC-299C-45F3-8FB0-C97B6D01F387}" type="presOf" srcId="{00B2F76D-EDFA-416E-B41A-AACF012C8490}" destId="{0012ADC3-E709-4D35-AC79-13EC00867135}" srcOrd="0" destOrd="0" presId="urn:microsoft.com/office/officeart/2005/8/layout/orgChart1"/>
    <dgm:cxn modelId="{56647E8E-14E3-4BAF-AF12-743EC30CFC91}" type="presOf" srcId="{879574C4-5C3A-4C75-8676-48F53B4DD9D0}" destId="{69FA9DD8-B300-42CF-9A3B-5000E95ABDCC}" srcOrd="1" destOrd="0" presId="urn:microsoft.com/office/officeart/2005/8/layout/orgChart1"/>
    <dgm:cxn modelId="{3EA9736B-C229-49BF-8244-6B443EF0E6A6}" type="presOf" srcId="{4DD99567-A890-4922-984B-C58661C45A73}" destId="{475897B9-CC29-40BC-9C43-B8E8C325210B}" srcOrd="0" destOrd="0" presId="urn:microsoft.com/office/officeart/2005/8/layout/orgChart1"/>
    <dgm:cxn modelId="{AF961CD0-7F0A-46F5-9AAB-A48FFE97BBE5}" type="presOf" srcId="{8132397D-E984-4739-8E54-4DD16DB292E5}" destId="{23310299-3D04-4122-914F-5DEBC47C9227}" srcOrd="0" destOrd="0" presId="urn:microsoft.com/office/officeart/2005/8/layout/orgChart1"/>
    <dgm:cxn modelId="{50048FC5-7F07-4FFD-BA22-7E6353F2D18A}" type="presOf" srcId="{70336E92-8929-4EED-9F48-0E5E1D6AB56F}" destId="{614ACE90-6253-4CDC-88D6-0E41A84C5173}" srcOrd="1" destOrd="0" presId="urn:microsoft.com/office/officeart/2005/8/layout/orgChart1"/>
    <dgm:cxn modelId="{652D549B-2981-4260-83FF-09548AB63BAD}" type="presOf" srcId="{2525571F-FE8F-44CA-B7A6-0FFBB8FDB8E1}" destId="{EA63E326-8C9C-4B41-970A-214D684DCD90}" srcOrd="0" destOrd="0" presId="urn:microsoft.com/office/officeart/2005/8/layout/orgChart1"/>
    <dgm:cxn modelId="{53A0B84F-60BD-4298-88DD-40CAD42EE7AD}" type="presOf" srcId="{A9B663E9-35A6-403A-945A-6A87F13500DE}" destId="{B21775C6-6763-486A-9162-D1B20F595EF0}" srcOrd="0" destOrd="0" presId="urn:microsoft.com/office/officeart/2005/8/layout/orgChart1"/>
    <dgm:cxn modelId="{16D6C7B9-EE80-4702-83CE-60FF3AD67105}" type="presOf" srcId="{8FF10C12-A193-418D-894F-CFF252606DC0}" destId="{AA723B2A-32F2-42DC-94D7-F5D573BF06B1}" srcOrd="0" destOrd="0" presId="urn:microsoft.com/office/officeart/2005/8/layout/orgChart1"/>
    <dgm:cxn modelId="{711C6F86-6920-4DD6-BC2A-6E8B3BFC0799}" type="presOf" srcId="{1078B7BD-5A2A-4A65-9832-5A228392D354}" destId="{E610D081-B900-497F-B7EC-6C8CCC54D18B}" srcOrd="0" destOrd="0" presId="urn:microsoft.com/office/officeart/2005/8/layout/orgChart1"/>
    <dgm:cxn modelId="{093CEDD9-30D3-4E19-AD82-4F7C288D48A0}" type="presOf" srcId="{06617F35-0E27-4713-978B-2F10BE3AA51D}" destId="{E2526CB5-D1EC-4837-B164-297FC2F54B50}" srcOrd="0" destOrd="0" presId="urn:microsoft.com/office/officeart/2005/8/layout/orgChart1"/>
    <dgm:cxn modelId="{8C10E6FA-CAED-488C-AE4E-F31F79BF7C3D}" type="presOf" srcId="{B99F77C0-2FF1-419D-A836-CBA544151914}" destId="{27BCE711-FA00-4B39-A7BB-7D6A1CEC4886}" srcOrd="0" destOrd="0" presId="urn:microsoft.com/office/officeart/2005/8/layout/orgChart1"/>
    <dgm:cxn modelId="{638C4055-6C8C-481D-A862-9DB83600DFE0}" type="presParOf" srcId="{27BCE711-FA00-4B39-A7BB-7D6A1CEC4886}" destId="{A0D7DC21-B9F1-4A96-BD39-DE71F253D683}" srcOrd="0" destOrd="0" presId="urn:microsoft.com/office/officeart/2005/8/layout/orgChart1"/>
    <dgm:cxn modelId="{71BCE857-108A-417B-A4E9-76297B33CD87}" type="presParOf" srcId="{A0D7DC21-B9F1-4A96-BD39-DE71F253D683}" destId="{99B8E843-0F00-4656-A976-8DA02B4E05E2}" srcOrd="0" destOrd="0" presId="urn:microsoft.com/office/officeart/2005/8/layout/orgChart1"/>
    <dgm:cxn modelId="{FB154D1B-8A03-48E4-A79D-D379BB82C0B0}" type="presParOf" srcId="{99B8E843-0F00-4656-A976-8DA02B4E05E2}" destId="{A5B0C17F-D3F9-4238-A0CB-E79B7E65C110}" srcOrd="0" destOrd="0" presId="urn:microsoft.com/office/officeart/2005/8/layout/orgChart1"/>
    <dgm:cxn modelId="{757DE99D-A372-426B-8F35-B89453D0340B}" type="presParOf" srcId="{99B8E843-0F00-4656-A976-8DA02B4E05E2}" destId="{4A42DD58-8ED5-44CF-B637-EC64F6E87FFE}" srcOrd="1" destOrd="0" presId="urn:microsoft.com/office/officeart/2005/8/layout/orgChart1"/>
    <dgm:cxn modelId="{E675544D-63DC-4A3B-B052-3D4EAC6E6A85}" type="presParOf" srcId="{A0D7DC21-B9F1-4A96-BD39-DE71F253D683}" destId="{D469B73E-7832-4680-B6A6-982AB205E8AE}" srcOrd="1" destOrd="0" presId="urn:microsoft.com/office/officeart/2005/8/layout/orgChart1"/>
    <dgm:cxn modelId="{EBC82C70-C69F-4C06-8516-687C423A933C}" type="presParOf" srcId="{D469B73E-7832-4680-B6A6-982AB205E8AE}" destId="{9D2B00F2-7F20-48DE-915A-72A314706C2D}" srcOrd="0" destOrd="0" presId="urn:microsoft.com/office/officeart/2005/8/layout/orgChart1"/>
    <dgm:cxn modelId="{A9FC5D8A-DA02-449D-9A18-9E34E9917945}" type="presParOf" srcId="{D469B73E-7832-4680-B6A6-982AB205E8AE}" destId="{E565BA53-4E34-477C-A548-6CDC534A7CC1}" srcOrd="1" destOrd="0" presId="urn:microsoft.com/office/officeart/2005/8/layout/orgChart1"/>
    <dgm:cxn modelId="{DDBD3CD7-61A3-4E2C-B9DA-2B4A99F285AB}" type="presParOf" srcId="{E565BA53-4E34-477C-A548-6CDC534A7CC1}" destId="{21378515-2681-41F7-9B74-A9E4F71C228F}" srcOrd="0" destOrd="0" presId="urn:microsoft.com/office/officeart/2005/8/layout/orgChart1"/>
    <dgm:cxn modelId="{CBF2DCC7-A21B-49D1-A717-6FF64999623D}" type="presParOf" srcId="{21378515-2681-41F7-9B74-A9E4F71C228F}" destId="{E2526CB5-D1EC-4837-B164-297FC2F54B50}" srcOrd="0" destOrd="0" presId="urn:microsoft.com/office/officeart/2005/8/layout/orgChart1"/>
    <dgm:cxn modelId="{21CD62C8-0967-4DD7-B477-318F38507F78}" type="presParOf" srcId="{21378515-2681-41F7-9B74-A9E4F71C228F}" destId="{C29E8DE8-A456-4D8C-9DA1-32FD3ED522C5}" srcOrd="1" destOrd="0" presId="urn:microsoft.com/office/officeart/2005/8/layout/orgChart1"/>
    <dgm:cxn modelId="{F8A18CFA-8545-49A6-B070-7E694AEA27DA}" type="presParOf" srcId="{E565BA53-4E34-477C-A548-6CDC534A7CC1}" destId="{CF491758-17CD-44DB-9778-98DEA7736B4A}" srcOrd="1" destOrd="0" presId="urn:microsoft.com/office/officeart/2005/8/layout/orgChart1"/>
    <dgm:cxn modelId="{6C59AFC0-88F2-4BE4-8730-15B5870CD694}" type="presParOf" srcId="{E565BA53-4E34-477C-A548-6CDC534A7CC1}" destId="{353278F1-FF83-42D6-B620-D9712019B6DD}" srcOrd="2" destOrd="0" presId="urn:microsoft.com/office/officeart/2005/8/layout/orgChart1"/>
    <dgm:cxn modelId="{4491028C-B952-422B-A06D-420BED5AA26D}" type="presParOf" srcId="{353278F1-FF83-42D6-B620-D9712019B6DD}" destId="{E610D081-B900-497F-B7EC-6C8CCC54D18B}" srcOrd="0" destOrd="0" presId="urn:microsoft.com/office/officeart/2005/8/layout/orgChart1"/>
    <dgm:cxn modelId="{8907B9CC-3964-47F0-B51D-81A6DBAB4C1F}" type="presParOf" srcId="{353278F1-FF83-42D6-B620-D9712019B6DD}" destId="{23AB45CF-B404-4C95-865B-98F4BA07D2B0}" srcOrd="1" destOrd="0" presId="urn:microsoft.com/office/officeart/2005/8/layout/orgChart1"/>
    <dgm:cxn modelId="{52EEA373-5CDD-463F-B684-089884951F05}" type="presParOf" srcId="{23AB45CF-B404-4C95-865B-98F4BA07D2B0}" destId="{FAAC6A59-8C4E-4F9A-98E7-E172579CBCA4}" srcOrd="0" destOrd="0" presId="urn:microsoft.com/office/officeart/2005/8/layout/orgChart1"/>
    <dgm:cxn modelId="{3D141138-A072-45E1-A7A9-C6F2A37D2BE3}" type="presParOf" srcId="{FAAC6A59-8C4E-4F9A-98E7-E172579CBCA4}" destId="{28E42F9E-0EDF-49DC-B343-864F02F7A984}" srcOrd="0" destOrd="0" presId="urn:microsoft.com/office/officeart/2005/8/layout/orgChart1"/>
    <dgm:cxn modelId="{20F9E994-446C-433B-B02E-872A2B6AE727}" type="presParOf" srcId="{FAAC6A59-8C4E-4F9A-98E7-E172579CBCA4}" destId="{614ACE90-6253-4CDC-88D6-0E41A84C5173}" srcOrd="1" destOrd="0" presId="urn:microsoft.com/office/officeart/2005/8/layout/orgChart1"/>
    <dgm:cxn modelId="{0A25E4C0-3AF5-4CAE-BC8F-C088EBF1267E}" type="presParOf" srcId="{23AB45CF-B404-4C95-865B-98F4BA07D2B0}" destId="{EE27331F-9129-4CE2-BF8C-6DFDAD13C57B}" srcOrd="1" destOrd="0" presId="urn:microsoft.com/office/officeart/2005/8/layout/orgChart1"/>
    <dgm:cxn modelId="{A87921F5-AEFC-428C-98ED-2DB39383303D}" type="presParOf" srcId="{23AB45CF-B404-4C95-865B-98F4BA07D2B0}" destId="{E74D0EBE-317E-4768-9A1E-0606CB030FA8}" srcOrd="2" destOrd="0" presId="urn:microsoft.com/office/officeart/2005/8/layout/orgChart1"/>
    <dgm:cxn modelId="{F226AB15-51F6-431F-B096-BD5A1AA40195}" type="presParOf" srcId="{D469B73E-7832-4680-B6A6-982AB205E8AE}" destId="{032692BD-9738-4380-AE2E-34CD55242591}" srcOrd="2" destOrd="0" presId="urn:microsoft.com/office/officeart/2005/8/layout/orgChart1"/>
    <dgm:cxn modelId="{4C998098-680C-43F8-BC5A-A7D3600DEA21}" type="presParOf" srcId="{D469B73E-7832-4680-B6A6-982AB205E8AE}" destId="{39198A26-772B-4750-BD14-290D99634426}" srcOrd="3" destOrd="0" presId="urn:microsoft.com/office/officeart/2005/8/layout/orgChart1"/>
    <dgm:cxn modelId="{A45031BF-8A11-4137-84B2-92A452D9018B}" type="presParOf" srcId="{39198A26-772B-4750-BD14-290D99634426}" destId="{2EE4B16B-1A8D-4766-8F06-228BB12E4EDC}" srcOrd="0" destOrd="0" presId="urn:microsoft.com/office/officeart/2005/8/layout/orgChart1"/>
    <dgm:cxn modelId="{FFC2D2A2-D3DC-4DFD-8CCF-F63CBC0D6B5F}" type="presParOf" srcId="{2EE4B16B-1A8D-4766-8F06-228BB12E4EDC}" destId="{3D644A73-F2AD-4ED7-9E7F-7D9A212D62C7}" srcOrd="0" destOrd="0" presId="urn:microsoft.com/office/officeart/2005/8/layout/orgChart1"/>
    <dgm:cxn modelId="{36CED09C-2095-4A59-B740-7FBAD4EF77F4}" type="presParOf" srcId="{2EE4B16B-1A8D-4766-8F06-228BB12E4EDC}" destId="{BC9954EC-6C3D-44D0-B21F-396F10126071}" srcOrd="1" destOrd="0" presId="urn:microsoft.com/office/officeart/2005/8/layout/orgChart1"/>
    <dgm:cxn modelId="{271C04CA-DEF5-4439-8066-FAAF2F207566}" type="presParOf" srcId="{39198A26-772B-4750-BD14-290D99634426}" destId="{EBB85A56-F536-4CE8-8AE3-51F7A1273D47}" srcOrd="1" destOrd="0" presId="urn:microsoft.com/office/officeart/2005/8/layout/orgChart1"/>
    <dgm:cxn modelId="{85D0AC78-F267-494F-B594-062AF0E8985F}" type="presParOf" srcId="{39198A26-772B-4750-BD14-290D99634426}" destId="{EBE1C4E7-BFA4-4D5F-8E17-11FCC1062B10}" srcOrd="2" destOrd="0" presId="urn:microsoft.com/office/officeart/2005/8/layout/orgChart1"/>
    <dgm:cxn modelId="{AD53BAEF-442C-4615-9C48-F8652CE14401}" type="presParOf" srcId="{EBE1C4E7-BFA4-4D5F-8E17-11FCC1062B10}" destId="{475897B9-CC29-40BC-9C43-B8E8C325210B}" srcOrd="0" destOrd="0" presId="urn:microsoft.com/office/officeart/2005/8/layout/orgChart1"/>
    <dgm:cxn modelId="{8A34920E-5BA7-4D67-AA4B-67C147A0A4EC}" type="presParOf" srcId="{EBE1C4E7-BFA4-4D5F-8E17-11FCC1062B10}" destId="{09EE8AA6-24AB-4B74-AD38-FCE7522C7765}" srcOrd="1" destOrd="0" presId="urn:microsoft.com/office/officeart/2005/8/layout/orgChart1"/>
    <dgm:cxn modelId="{E1CE231F-91B5-43DE-8A06-BB41CAF6D184}" type="presParOf" srcId="{09EE8AA6-24AB-4B74-AD38-FCE7522C7765}" destId="{69EC1792-2A4A-4CC6-B170-8FDE4A76E387}" srcOrd="0" destOrd="0" presId="urn:microsoft.com/office/officeart/2005/8/layout/orgChart1"/>
    <dgm:cxn modelId="{634D8E58-2DD3-49FB-8FDB-D28BAB3D0C22}" type="presParOf" srcId="{69EC1792-2A4A-4CC6-B170-8FDE4A76E387}" destId="{23310299-3D04-4122-914F-5DEBC47C9227}" srcOrd="0" destOrd="0" presId="urn:microsoft.com/office/officeart/2005/8/layout/orgChart1"/>
    <dgm:cxn modelId="{59197105-8662-4E52-B9D2-14CDDCB8E0FA}" type="presParOf" srcId="{69EC1792-2A4A-4CC6-B170-8FDE4A76E387}" destId="{434DD528-7E9B-4F9E-8681-882A33DB7538}" srcOrd="1" destOrd="0" presId="urn:microsoft.com/office/officeart/2005/8/layout/orgChart1"/>
    <dgm:cxn modelId="{84681975-50C7-4DF2-8905-DA97DD5400BA}" type="presParOf" srcId="{09EE8AA6-24AB-4B74-AD38-FCE7522C7765}" destId="{BB2BA8E1-4167-4DF2-8E02-BFEB9E94F644}" srcOrd="1" destOrd="0" presId="urn:microsoft.com/office/officeart/2005/8/layout/orgChart1"/>
    <dgm:cxn modelId="{19D73C2F-ED43-4839-B99A-EA39509AC024}" type="presParOf" srcId="{09EE8AA6-24AB-4B74-AD38-FCE7522C7765}" destId="{4E39FC76-9EC8-4356-8BC3-5F987DAED531}" srcOrd="2" destOrd="0" presId="urn:microsoft.com/office/officeart/2005/8/layout/orgChart1"/>
    <dgm:cxn modelId="{D0829E15-0B65-48A0-B1AF-5BE298907E42}" type="presParOf" srcId="{D469B73E-7832-4680-B6A6-982AB205E8AE}" destId="{EABB92F5-452B-4AD0-B8F7-43DEF6684E61}" srcOrd="4" destOrd="0" presId="urn:microsoft.com/office/officeart/2005/8/layout/orgChart1"/>
    <dgm:cxn modelId="{30FE3551-2624-4439-89A8-0E43A9C9466C}" type="presParOf" srcId="{D469B73E-7832-4680-B6A6-982AB205E8AE}" destId="{4DCDF78F-05C6-431E-9AD3-2DDB9B0D5B53}" srcOrd="5" destOrd="0" presId="urn:microsoft.com/office/officeart/2005/8/layout/orgChart1"/>
    <dgm:cxn modelId="{0393C593-EBB0-4AE8-BD78-7A477EC5C6CE}" type="presParOf" srcId="{4DCDF78F-05C6-431E-9AD3-2DDB9B0D5B53}" destId="{E259FB64-A66D-40AF-8E55-D7D6C4029DF6}" srcOrd="0" destOrd="0" presId="urn:microsoft.com/office/officeart/2005/8/layout/orgChart1"/>
    <dgm:cxn modelId="{FE95902D-220F-4CFC-B53A-58D964212A17}" type="presParOf" srcId="{E259FB64-A66D-40AF-8E55-D7D6C4029DF6}" destId="{6559F969-5F21-4E77-800E-D9FCC812B14C}" srcOrd="0" destOrd="0" presId="urn:microsoft.com/office/officeart/2005/8/layout/orgChart1"/>
    <dgm:cxn modelId="{C16141E5-D5CB-48AA-A19D-E76891CC26B9}" type="presParOf" srcId="{E259FB64-A66D-40AF-8E55-D7D6C4029DF6}" destId="{AA07720B-1760-486C-B731-A7B59271B5CE}" srcOrd="1" destOrd="0" presId="urn:microsoft.com/office/officeart/2005/8/layout/orgChart1"/>
    <dgm:cxn modelId="{D293029F-BB50-428F-8E6E-AC1ADE252A8D}" type="presParOf" srcId="{4DCDF78F-05C6-431E-9AD3-2DDB9B0D5B53}" destId="{BB808E09-DF9D-4C46-ACC9-E88BE985AF30}" srcOrd="1" destOrd="0" presId="urn:microsoft.com/office/officeart/2005/8/layout/orgChart1"/>
    <dgm:cxn modelId="{680869E8-5B38-4115-ACE1-5BE8637D4D46}" type="presParOf" srcId="{4DCDF78F-05C6-431E-9AD3-2DDB9B0D5B53}" destId="{0DD2FCCD-997B-4840-9F96-1B8273C9CE3F}" srcOrd="2" destOrd="0" presId="urn:microsoft.com/office/officeart/2005/8/layout/orgChart1"/>
    <dgm:cxn modelId="{2668E10E-1F8E-40EA-B237-719750B1BF54}" type="presParOf" srcId="{0DD2FCCD-997B-4840-9F96-1B8273C9CE3F}" destId="{B21775C6-6763-486A-9162-D1B20F595EF0}" srcOrd="0" destOrd="0" presId="urn:microsoft.com/office/officeart/2005/8/layout/orgChart1"/>
    <dgm:cxn modelId="{C7B4CDA9-B663-47E0-A386-C2B494EBE1A1}" type="presParOf" srcId="{0DD2FCCD-997B-4840-9F96-1B8273C9CE3F}" destId="{81576FC6-86BD-48FE-9239-72044C953DAC}" srcOrd="1" destOrd="0" presId="urn:microsoft.com/office/officeart/2005/8/layout/orgChart1"/>
    <dgm:cxn modelId="{0DE14F3C-CEEF-4654-908B-85108999FA97}" type="presParOf" srcId="{81576FC6-86BD-48FE-9239-72044C953DAC}" destId="{C82D4C63-08AB-4929-AC0C-A707E4D5D40A}" srcOrd="0" destOrd="0" presId="urn:microsoft.com/office/officeart/2005/8/layout/orgChart1"/>
    <dgm:cxn modelId="{8353A910-07AD-462E-B492-4FD50CF52E37}" type="presParOf" srcId="{C82D4C63-08AB-4929-AC0C-A707E4D5D40A}" destId="{EA63E326-8C9C-4B41-970A-214D684DCD90}" srcOrd="0" destOrd="0" presId="urn:microsoft.com/office/officeart/2005/8/layout/orgChart1"/>
    <dgm:cxn modelId="{CBC23A7C-8361-4A02-B120-A6808B2099E9}" type="presParOf" srcId="{C82D4C63-08AB-4929-AC0C-A707E4D5D40A}" destId="{EA438B26-76A2-4021-88B0-0B4F08760041}" srcOrd="1" destOrd="0" presId="urn:microsoft.com/office/officeart/2005/8/layout/orgChart1"/>
    <dgm:cxn modelId="{51C70F04-06CE-4AF6-B409-3C453DA845DB}" type="presParOf" srcId="{81576FC6-86BD-48FE-9239-72044C953DAC}" destId="{2845B87D-8DC5-4300-A26E-A6C0AE5E2317}" srcOrd="1" destOrd="0" presId="urn:microsoft.com/office/officeart/2005/8/layout/orgChart1"/>
    <dgm:cxn modelId="{3CB40028-F334-448B-8F1A-4972C18355B5}" type="presParOf" srcId="{81576FC6-86BD-48FE-9239-72044C953DAC}" destId="{C3A36420-C410-470D-92A2-7C2AF250700D}" srcOrd="2" destOrd="0" presId="urn:microsoft.com/office/officeart/2005/8/layout/orgChart1"/>
    <dgm:cxn modelId="{E5DE634F-3209-456A-A04D-6F0688A3101A}" type="presParOf" srcId="{D469B73E-7832-4680-B6A6-982AB205E8AE}" destId="{6738F5E8-89C9-4774-BF4F-5781428C2AE7}" srcOrd="6" destOrd="0" presId="urn:microsoft.com/office/officeart/2005/8/layout/orgChart1"/>
    <dgm:cxn modelId="{65291957-2A04-43D6-AA5A-6ADF894AF827}" type="presParOf" srcId="{D469B73E-7832-4680-B6A6-982AB205E8AE}" destId="{DA306665-C64D-40C2-9F25-DE3FEF20A8F1}" srcOrd="7" destOrd="0" presId="urn:microsoft.com/office/officeart/2005/8/layout/orgChart1"/>
    <dgm:cxn modelId="{4E990989-9F83-4F68-B3FF-26CC05D50285}" type="presParOf" srcId="{DA306665-C64D-40C2-9F25-DE3FEF20A8F1}" destId="{EB39DD50-76FA-45DD-AEF6-05E49E0F8FC5}" srcOrd="0" destOrd="0" presId="urn:microsoft.com/office/officeart/2005/8/layout/orgChart1"/>
    <dgm:cxn modelId="{B50C5963-3A4D-419F-B42B-0497CDD02508}" type="presParOf" srcId="{EB39DD50-76FA-45DD-AEF6-05E49E0F8FC5}" destId="{540F4564-D675-40AD-8532-265E19131AE4}" srcOrd="0" destOrd="0" presId="urn:microsoft.com/office/officeart/2005/8/layout/orgChart1"/>
    <dgm:cxn modelId="{45CC66CD-0D1F-4D7E-A1D3-5B24BB5C52CB}" type="presParOf" srcId="{EB39DD50-76FA-45DD-AEF6-05E49E0F8FC5}" destId="{69FA9DD8-B300-42CF-9A3B-5000E95ABDCC}" srcOrd="1" destOrd="0" presId="urn:microsoft.com/office/officeart/2005/8/layout/orgChart1"/>
    <dgm:cxn modelId="{AD2516B1-2293-407E-B0C6-63E2F42A3D19}" type="presParOf" srcId="{DA306665-C64D-40C2-9F25-DE3FEF20A8F1}" destId="{3F08771B-E6D7-4C33-88FE-C28FD9B85168}" srcOrd="1" destOrd="0" presId="urn:microsoft.com/office/officeart/2005/8/layout/orgChart1"/>
    <dgm:cxn modelId="{EDBD0FFA-5E45-4DA0-9970-B51D2B5C42D2}" type="presParOf" srcId="{DA306665-C64D-40C2-9F25-DE3FEF20A8F1}" destId="{F98B7BC2-B65E-44F3-BACE-961A2E002490}" srcOrd="2" destOrd="0" presId="urn:microsoft.com/office/officeart/2005/8/layout/orgChart1"/>
    <dgm:cxn modelId="{1E5CF487-C805-4FE7-8ABD-2E53EC19EF7A}" type="presParOf" srcId="{F98B7BC2-B65E-44F3-BACE-961A2E002490}" destId="{AA723B2A-32F2-42DC-94D7-F5D573BF06B1}" srcOrd="0" destOrd="0" presId="urn:microsoft.com/office/officeart/2005/8/layout/orgChart1"/>
    <dgm:cxn modelId="{7BFE4B3F-0A33-42AB-9B7B-CAC4023D780C}" type="presParOf" srcId="{F98B7BC2-B65E-44F3-BACE-961A2E002490}" destId="{C4A4BF12-A6AE-44A5-BA49-5238A25DE1A9}" srcOrd="1" destOrd="0" presId="urn:microsoft.com/office/officeart/2005/8/layout/orgChart1"/>
    <dgm:cxn modelId="{961C711E-F088-4FAA-B5AF-B9FF1733E755}" type="presParOf" srcId="{C4A4BF12-A6AE-44A5-BA49-5238A25DE1A9}" destId="{E86123DB-A52D-4286-8C55-3BE1CA8FD2EB}" srcOrd="0" destOrd="0" presId="urn:microsoft.com/office/officeart/2005/8/layout/orgChart1"/>
    <dgm:cxn modelId="{583E3625-A22B-483A-8ECE-DEC07C3A42E6}" type="presParOf" srcId="{E86123DB-A52D-4286-8C55-3BE1CA8FD2EB}" destId="{0012ADC3-E709-4D35-AC79-13EC00867135}" srcOrd="0" destOrd="0" presId="urn:microsoft.com/office/officeart/2005/8/layout/orgChart1"/>
    <dgm:cxn modelId="{6C8C84F7-4ECB-4F37-8B27-F4737CFB92F4}" type="presParOf" srcId="{E86123DB-A52D-4286-8C55-3BE1CA8FD2EB}" destId="{97E3119E-6FDE-418F-9230-798971F2FCB3}" srcOrd="1" destOrd="0" presId="urn:microsoft.com/office/officeart/2005/8/layout/orgChart1"/>
    <dgm:cxn modelId="{42E04E69-5B7E-4FA4-A8F6-54DAACEA2573}" type="presParOf" srcId="{C4A4BF12-A6AE-44A5-BA49-5238A25DE1A9}" destId="{98DFBBFC-04A6-4313-92AE-EACC260FCB1F}" srcOrd="1" destOrd="0" presId="urn:microsoft.com/office/officeart/2005/8/layout/orgChart1"/>
    <dgm:cxn modelId="{7221A51D-5EEC-45D5-9126-4ED8D66E907C}" type="presParOf" srcId="{C4A4BF12-A6AE-44A5-BA49-5238A25DE1A9}" destId="{184A02DB-3C30-4E7A-BBD9-793090AEF42E}" srcOrd="2" destOrd="0" presId="urn:microsoft.com/office/officeart/2005/8/layout/orgChart1"/>
    <dgm:cxn modelId="{30165DC5-198F-46B5-AE43-F05307F07D16}" type="presParOf" srcId="{A0D7DC21-B9F1-4A96-BD39-DE71F253D683}" destId="{8C3230D3-3830-4A9B-A9A3-386876A8D4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23B2A-32F2-42DC-94D7-F5D573BF06B1}">
      <dsp:nvSpPr>
        <dsp:cNvPr id="0" name=""/>
        <dsp:cNvSpPr/>
      </dsp:nvSpPr>
      <dsp:spPr>
        <a:xfrm>
          <a:off x="8014610" y="3235748"/>
          <a:ext cx="181602" cy="1345028"/>
        </a:xfrm>
        <a:custGeom>
          <a:avLst/>
          <a:gdLst/>
          <a:ahLst/>
          <a:cxnLst/>
          <a:rect l="0" t="0" r="0" b="0"/>
          <a:pathLst>
            <a:path>
              <a:moveTo>
                <a:pt x="181602" y="0"/>
              </a:moveTo>
              <a:lnTo>
                <a:pt x="181602" y="1345028"/>
              </a:lnTo>
              <a:lnTo>
                <a:pt x="0" y="1345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8F5E8-89C9-4774-BF4F-5781428C2AE7}">
      <dsp:nvSpPr>
        <dsp:cNvPr id="0" name=""/>
        <dsp:cNvSpPr/>
      </dsp:nvSpPr>
      <dsp:spPr>
        <a:xfrm>
          <a:off x="5079831" y="864772"/>
          <a:ext cx="3116381" cy="150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600"/>
              </a:lnTo>
              <a:lnTo>
                <a:pt x="3116381" y="1324600"/>
              </a:lnTo>
              <a:lnTo>
                <a:pt x="3116381" y="1506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775C6-6763-486A-9162-D1B20F595EF0}">
      <dsp:nvSpPr>
        <dsp:cNvPr id="0" name=""/>
        <dsp:cNvSpPr/>
      </dsp:nvSpPr>
      <dsp:spPr>
        <a:xfrm>
          <a:off x="5921860" y="3235748"/>
          <a:ext cx="181602" cy="1345028"/>
        </a:xfrm>
        <a:custGeom>
          <a:avLst/>
          <a:gdLst/>
          <a:ahLst/>
          <a:cxnLst/>
          <a:rect l="0" t="0" r="0" b="0"/>
          <a:pathLst>
            <a:path>
              <a:moveTo>
                <a:pt x="181602" y="0"/>
              </a:moveTo>
              <a:lnTo>
                <a:pt x="181602" y="1345028"/>
              </a:lnTo>
              <a:lnTo>
                <a:pt x="0" y="1345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B92F5-452B-4AD0-B8F7-43DEF6684E61}">
      <dsp:nvSpPr>
        <dsp:cNvPr id="0" name=""/>
        <dsp:cNvSpPr/>
      </dsp:nvSpPr>
      <dsp:spPr>
        <a:xfrm>
          <a:off x="5079831" y="864772"/>
          <a:ext cx="1023631" cy="150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600"/>
              </a:lnTo>
              <a:lnTo>
                <a:pt x="1023631" y="1324600"/>
              </a:lnTo>
              <a:lnTo>
                <a:pt x="1023631" y="1506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897B9-CC29-40BC-9C43-B8E8C325210B}">
      <dsp:nvSpPr>
        <dsp:cNvPr id="0" name=""/>
        <dsp:cNvSpPr/>
      </dsp:nvSpPr>
      <dsp:spPr>
        <a:xfrm>
          <a:off x="3829110" y="3235748"/>
          <a:ext cx="181602" cy="1268829"/>
        </a:xfrm>
        <a:custGeom>
          <a:avLst/>
          <a:gdLst/>
          <a:ahLst/>
          <a:cxnLst/>
          <a:rect l="0" t="0" r="0" b="0"/>
          <a:pathLst>
            <a:path>
              <a:moveTo>
                <a:pt x="181602" y="0"/>
              </a:moveTo>
              <a:lnTo>
                <a:pt x="181602" y="1268829"/>
              </a:lnTo>
              <a:lnTo>
                <a:pt x="0" y="126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692BD-9738-4380-AE2E-34CD55242591}">
      <dsp:nvSpPr>
        <dsp:cNvPr id="0" name=""/>
        <dsp:cNvSpPr/>
      </dsp:nvSpPr>
      <dsp:spPr>
        <a:xfrm>
          <a:off x="4010712" y="864772"/>
          <a:ext cx="1069118" cy="1506203"/>
        </a:xfrm>
        <a:custGeom>
          <a:avLst/>
          <a:gdLst/>
          <a:ahLst/>
          <a:cxnLst/>
          <a:rect l="0" t="0" r="0" b="0"/>
          <a:pathLst>
            <a:path>
              <a:moveTo>
                <a:pt x="1069118" y="0"/>
              </a:moveTo>
              <a:lnTo>
                <a:pt x="1069118" y="1324600"/>
              </a:lnTo>
              <a:lnTo>
                <a:pt x="0" y="1324600"/>
              </a:lnTo>
              <a:lnTo>
                <a:pt x="0" y="1506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0D081-B900-497F-B7EC-6C8CCC54D18B}">
      <dsp:nvSpPr>
        <dsp:cNvPr id="0" name=""/>
        <dsp:cNvSpPr/>
      </dsp:nvSpPr>
      <dsp:spPr>
        <a:xfrm>
          <a:off x="1736360" y="3235748"/>
          <a:ext cx="181602" cy="1116426"/>
        </a:xfrm>
        <a:custGeom>
          <a:avLst/>
          <a:gdLst/>
          <a:ahLst/>
          <a:cxnLst/>
          <a:rect l="0" t="0" r="0" b="0"/>
          <a:pathLst>
            <a:path>
              <a:moveTo>
                <a:pt x="181602" y="0"/>
              </a:moveTo>
              <a:lnTo>
                <a:pt x="181602" y="1116426"/>
              </a:lnTo>
              <a:lnTo>
                <a:pt x="0" y="11164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B00F2-7F20-48DE-915A-72A314706C2D}">
      <dsp:nvSpPr>
        <dsp:cNvPr id="0" name=""/>
        <dsp:cNvSpPr/>
      </dsp:nvSpPr>
      <dsp:spPr>
        <a:xfrm>
          <a:off x="1917962" y="864772"/>
          <a:ext cx="3161868" cy="1506203"/>
        </a:xfrm>
        <a:custGeom>
          <a:avLst/>
          <a:gdLst/>
          <a:ahLst/>
          <a:cxnLst/>
          <a:rect l="0" t="0" r="0" b="0"/>
          <a:pathLst>
            <a:path>
              <a:moveTo>
                <a:pt x="3161868" y="0"/>
              </a:moveTo>
              <a:lnTo>
                <a:pt x="3161868" y="1324600"/>
              </a:lnTo>
              <a:lnTo>
                <a:pt x="0" y="1324600"/>
              </a:lnTo>
              <a:lnTo>
                <a:pt x="0" y="1506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C17F-D3F9-4238-A0CB-E79B7E65C110}">
      <dsp:nvSpPr>
        <dsp:cNvPr id="0" name=""/>
        <dsp:cNvSpPr/>
      </dsp:nvSpPr>
      <dsp:spPr>
        <a:xfrm>
          <a:off x="4215058" y="0"/>
          <a:ext cx="1729545" cy="864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 of MySQL Commands</a:t>
          </a:r>
          <a:endParaRPr lang="en-US" sz="1900" kern="1200" dirty="0"/>
        </a:p>
      </dsp:txBody>
      <dsp:txXfrm>
        <a:off x="4215058" y="0"/>
        <a:ext cx="1729545" cy="864772"/>
      </dsp:txXfrm>
    </dsp:sp>
    <dsp:sp modelId="{E2526CB5-D1EC-4837-B164-297FC2F54B50}">
      <dsp:nvSpPr>
        <dsp:cNvPr id="0" name=""/>
        <dsp:cNvSpPr/>
      </dsp:nvSpPr>
      <dsp:spPr>
        <a:xfrm>
          <a:off x="1053189" y="2370975"/>
          <a:ext cx="1729545" cy="864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Definition Language</a:t>
          </a:r>
          <a:endParaRPr lang="en-US" sz="1900" kern="1200" dirty="0"/>
        </a:p>
      </dsp:txBody>
      <dsp:txXfrm>
        <a:off x="1053189" y="2370975"/>
        <a:ext cx="1729545" cy="864772"/>
      </dsp:txXfrm>
    </dsp:sp>
    <dsp:sp modelId="{28E42F9E-0EDF-49DC-B343-864F02F7A984}">
      <dsp:nvSpPr>
        <dsp:cNvPr id="0" name=""/>
        <dsp:cNvSpPr/>
      </dsp:nvSpPr>
      <dsp:spPr>
        <a:xfrm>
          <a:off x="6814" y="3598953"/>
          <a:ext cx="1729545" cy="1506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Drop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Alter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6814" y="3598953"/>
        <a:ext cx="1729545" cy="1506442"/>
      </dsp:txXfrm>
    </dsp:sp>
    <dsp:sp modelId="{3D644A73-F2AD-4ED7-9E7F-7D9A212D62C7}">
      <dsp:nvSpPr>
        <dsp:cNvPr id="0" name=""/>
        <dsp:cNvSpPr/>
      </dsp:nvSpPr>
      <dsp:spPr>
        <a:xfrm>
          <a:off x="3145939" y="2370975"/>
          <a:ext cx="1729545" cy="864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Manipulation Language</a:t>
          </a:r>
          <a:endParaRPr lang="en-US" sz="1900" kern="1200" dirty="0"/>
        </a:p>
      </dsp:txBody>
      <dsp:txXfrm>
        <a:off x="3145939" y="2370975"/>
        <a:ext cx="1729545" cy="864772"/>
      </dsp:txXfrm>
    </dsp:sp>
    <dsp:sp modelId="{23310299-3D04-4122-914F-5DEBC47C9227}">
      <dsp:nvSpPr>
        <dsp:cNvPr id="0" name=""/>
        <dsp:cNvSpPr/>
      </dsp:nvSpPr>
      <dsp:spPr>
        <a:xfrm>
          <a:off x="2099564" y="3598953"/>
          <a:ext cx="1729545" cy="181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Select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Update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Insert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Delete </a:t>
          </a:r>
          <a:endParaRPr lang="en-US" sz="1900" kern="1200" dirty="0"/>
        </a:p>
      </dsp:txBody>
      <dsp:txXfrm>
        <a:off x="2099564" y="3598953"/>
        <a:ext cx="1729545" cy="1811249"/>
      </dsp:txXfrm>
    </dsp:sp>
    <dsp:sp modelId="{6559F969-5F21-4E77-800E-D9FCC812B14C}">
      <dsp:nvSpPr>
        <dsp:cNvPr id="0" name=""/>
        <dsp:cNvSpPr/>
      </dsp:nvSpPr>
      <dsp:spPr>
        <a:xfrm>
          <a:off x="5238689" y="2370975"/>
          <a:ext cx="1729545" cy="864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Transaction Control Language</a:t>
          </a:r>
          <a:endParaRPr lang="en-US" sz="1900" kern="1200" dirty="0"/>
        </a:p>
      </dsp:txBody>
      <dsp:txXfrm>
        <a:off x="5238689" y="2370975"/>
        <a:ext cx="1729545" cy="864772"/>
      </dsp:txXfrm>
    </dsp:sp>
    <dsp:sp modelId="{EA63E326-8C9C-4B41-970A-214D684DCD90}">
      <dsp:nvSpPr>
        <dsp:cNvPr id="0" name=""/>
        <dsp:cNvSpPr/>
      </dsp:nvSpPr>
      <dsp:spPr>
        <a:xfrm>
          <a:off x="4192314" y="3598953"/>
          <a:ext cx="1729545" cy="1963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Commit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Rollback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Savepoint</a:t>
          </a:r>
          <a:r>
            <a:rPr lang="en-US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Being transaction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Set transaction</a:t>
          </a:r>
          <a:endParaRPr lang="en-US" sz="1900" kern="1200" dirty="0"/>
        </a:p>
      </dsp:txBody>
      <dsp:txXfrm>
        <a:off x="4192314" y="3598953"/>
        <a:ext cx="1729545" cy="1963648"/>
      </dsp:txXfrm>
    </dsp:sp>
    <dsp:sp modelId="{540F4564-D675-40AD-8532-265E19131AE4}">
      <dsp:nvSpPr>
        <dsp:cNvPr id="0" name=""/>
        <dsp:cNvSpPr/>
      </dsp:nvSpPr>
      <dsp:spPr>
        <a:xfrm>
          <a:off x="7331439" y="2370975"/>
          <a:ext cx="1729545" cy="864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Control Language</a:t>
          </a:r>
          <a:endParaRPr lang="en-US" sz="1900" kern="1200" dirty="0"/>
        </a:p>
      </dsp:txBody>
      <dsp:txXfrm>
        <a:off x="7331439" y="2370975"/>
        <a:ext cx="1729545" cy="864772"/>
      </dsp:txXfrm>
    </dsp:sp>
    <dsp:sp modelId="{0012ADC3-E709-4D35-AC79-13EC00867135}">
      <dsp:nvSpPr>
        <dsp:cNvPr id="0" name=""/>
        <dsp:cNvSpPr/>
      </dsp:nvSpPr>
      <dsp:spPr>
        <a:xfrm>
          <a:off x="6285064" y="3598953"/>
          <a:ext cx="1729545" cy="1963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Grant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Revoke</a:t>
          </a:r>
          <a:endParaRPr lang="en-US" sz="1900" kern="1200" dirty="0"/>
        </a:p>
      </dsp:txBody>
      <dsp:txXfrm>
        <a:off x="6285064" y="3598953"/>
        <a:ext cx="1729545" cy="196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5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9F249-67E0-4F03-9BE6-F5E0DF597150}" type="datetimeFigureOut">
              <a:rPr lang="en-US" smtClean="0"/>
              <a:t>07-04-2020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8342-616C-463D-96B0-12BD8C31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4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2.wav"/><Relationship Id="rId7" Type="http://schemas.openxmlformats.org/officeDocument/2006/relationships/diagramQuickStyle" Target="../diagrams/quickStyle1.xml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WELCOME BACK </a:t>
            </a:r>
            <a:br>
              <a:rPr lang="en-US" dirty="0" smtClean="0"/>
            </a:br>
            <a:r>
              <a:rPr lang="en-US" dirty="0" smtClean="0"/>
              <a:t>TO THE </a:t>
            </a:r>
            <a:br>
              <a:rPr lang="en-US" dirty="0" smtClean="0"/>
            </a:br>
            <a:r>
              <a:rPr lang="en-US" dirty="0" smtClean="0"/>
              <a:t>VIRTUAL CLASS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924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INFORMATIC PRACTICES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2"/>
    </mc:Choice>
    <mc:Fallback>
      <p:transition spd="slow" advTm="6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6758987"/>
              </p:ext>
            </p:extLst>
          </p:nvPr>
        </p:nvGraphicFramePr>
        <p:xfrm>
          <a:off x="0" y="152400"/>
          <a:ext cx="906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61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48"/>
    </mc:Choice>
    <mc:Fallback>
      <p:transition spd="slow" advTm="46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B0C17F-D3F9-4238-A0CB-E79B7E65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5B0C17F-D3F9-4238-A0CB-E79B7E65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5B0C17F-D3F9-4238-A0CB-E79B7E65C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2B00F2-7F20-48DE-915A-72A314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9D2B00F2-7F20-48DE-915A-72A314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9D2B00F2-7F20-48DE-915A-72A314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526CB5-D1EC-4837-B164-297FC2F5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2526CB5-D1EC-4837-B164-297FC2F5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2526CB5-D1EC-4837-B164-297FC2F5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10D081-B900-497F-B7EC-6C8CCC54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E610D081-B900-497F-B7EC-6C8CCC54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E610D081-B900-497F-B7EC-6C8CCC54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42F9E-0EDF-49DC-B343-864F02F7A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8E42F9E-0EDF-49DC-B343-864F02F7A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8E42F9E-0EDF-49DC-B343-864F02F7A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2692BD-9738-4380-AE2E-34CD5524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032692BD-9738-4380-AE2E-34CD5524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032692BD-9738-4380-AE2E-34CD5524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644A73-F2AD-4ED7-9E7F-7D9A212D6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D644A73-F2AD-4ED7-9E7F-7D9A212D6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D644A73-F2AD-4ED7-9E7F-7D9A212D6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897B9-CC29-40BC-9C43-B8E8C325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475897B9-CC29-40BC-9C43-B8E8C325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475897B9-CC29-40BC-9C43-B8E8C325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310299-3D04-4122-914F-5DEBC47C9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23310299-3D04-4122-914F-5DEBC47C9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23310299-3D04-4122-914F-5DEBC47C9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BB92F5-452B-4AD0-B8F7-43DEF668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ABB92F5-452B-4AD0-B8F7-43DEF668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EABB92F5-452B-4AD0-B8F7-43DEF668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59F969-5F21-4E77-800E-D9FCC812B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6559F969-5F21-4E77-800E-D9FCC812B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6559F969-5F21-4E77-800E-D9FCC812B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75C6-6763-486A-9162-D1B20F595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B21775C6-6763-486A-9162-D1B20F595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B21775C6-6763-486A-9162-D1B20F595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63E326-8C9C-4B41-970A-214D684DC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EA63E326-8C9C-4B41-970A-214D684DC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63E326-8C9C-4B41-970A-214D684DC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38F5E8-89C9-4774-BF4F-5781428C2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6738F5E8-89C9-4774-BF4F-5781428C2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6738F5E8-89C9-4774-BF4F-5781428C2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0F4564-D675-40AD-8532-265E191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540F4564-D675-40AD-8532-265E191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540F4564-D675-40AD-8532-265E1913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23B2A-32F2-42DC-94D7-F5D573BF0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AA723B2A-32F2-42DC-94D7-F5D573BF0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A723B2A-32F2-42DC-94D7-F5D573BF0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12ADC3-E709-4D35-AC79-13EC00867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0012ADC3-E709-4D35-AC79-13EC00867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0012ADC3-E709-4D35-AC79-13EC00867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DATA DEFINITION LANGUAGE(DDL)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943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DDL changes the structure of the table like creating a table, deleting a table, altering a table, etc.</a:t>
            </a:r>
          </a:p>
          <a:p>
            <a:pPr algn="just"/>
            <a:r>
              <a:rPr lang="en-US" dirty="0"/>
              <a:t>All the command of DDL are auto-committed that means it permanently save all the changes in the database.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91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36"/>
    </mc:Choice>
    <mc:Fallback>
      <p:transition spd="slow" advTm="38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DATA MANIPULATION LANGUAGE(DML)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943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SQL commands that deals with the manipulation of data present in the database belong to DML or Data Manipulation Language and this includes most of the SQL statements.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2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51"/>
    </mc:Choice>
    <mc:Fallback>
      <p:transition spd="slow" advTm="39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TRANSACTION CONTROL LANGUAGE(TCL)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943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TCL commands deals with </a:t>
            </a:r>
            <a:r>
              <a:rPr lang="en-US" dirty="0" smtClean="0"/>
              <a:t>the transaction within the database.</a:t>
            </a:r>
          </a:p>
          <a:p>
            <a:pPr algn="just"/>
            <a:r>
              <a:rPr lang="en-US" dirty="0" smtClean="0"/>
              <a:t>Transaction is sequential group of database manipulation operations which are performed one by one as a group.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05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14"/>
    </mc:Choice>
    <mc:Fallback>
      <p:transition spd="slow" advTm="38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DATA CONTROL LANGUAGE(DCL)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943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DCL includes commands such as GRANT and REVOKE which mainly deals with the rights, permissions and other controls of the database system.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0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16"/>
    </mc:Choice>
    <mc:Fallback>
      <p:transition spd="slow" advTm="3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1.5|1.6|1.1|1.2|1.2|1.3|1.4|1.2|1.5|0.9|1.3|1.4|1.5|1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2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176</Words>
  <Application>Microsoft Office PowerPoint</Application>
  <PresentationFormat>On-screen Show (4:3)</PresentationFormat>
  <Paragraphs>33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WELCOME BACK  TO THE  VIRTUAL CLASS </vt:lpstr>
      <vt:lpstr>PowerPoint Presentation</vt:lpstr>
      <vt:lpstr>DATA DEFINITION LANGUAGE(DDL) </vt:lpstr>
      <vt:lpstr>DATA MANIPULATION LANGUAGE(DML) </vt:lpstr>
      <vt:lpstr>TRANSACTION CONTROL LANGUAGE(TCL) </vt:lpstr>
      <vt:lpstr>DATA CONTROL LANGUAGE(DCL)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VIRTUAL CLASS</dc:title>
  <dc:creator>RUCHI</dc:creator>
  <cp:lastModifiedBy>RUCHI</cp:lastModifiedBy>
  <cp:revision>16</cp:revision>
  <dcterms:created xsi:type="dcterms:W3CDTF">2020-03-28T16:35:13Z</dcterms:created>
  <dcterms:modified xsi:type="dcterms:W3CDTF">2020-04-07T18:16:45Z</dcterms:modified>
</cp:coreProperties>
</file>