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vBeggAjJRxXhJS0wEX1KupGLL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75" tIns="45725" rIns="91475" bIns="457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9" y="1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75" tIns="45725" rIns="91475" bIns="457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75" tIns="45725" rIns="91475" bIns="45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720264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75" tIns="45725" rIns="91475" bIns="457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9" y="9720264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75" tIns="45725" rIns="91475" bIns="45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3338c79d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000" cy="3838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3338c79d6_0_7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200" cy="4605300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83338c79d6_0_7:notes"/>
          <p:cNvSpPr txBox="1">
            <a:spLocks noGrp="1"/>
          </p:cNvSpPr>
          <p:nvPr>
            <p:ph type="sldNum" idx="12"/>
          </p:nvPr>
        </p:nvSpPr>
        <p:spPr>
          <a:xfrm>
            <a:off x="4021139" y="9720264"/>
            <a:ext cx="3076500" cy="512700"/>
          </a:xfrm>
          <a:prstGeom prst="rect">
            <a:avLst/>
          </a:prstGeom>
        </p:spPr>
        <p:txBody>
          <a:bodyPr spcFirstLastPara="1" wrap="square" lIns="91475" tIns="45725" rIns="91475" bIns="45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prstGeom prst="rect">
            <a:avLst/>
          </a:prstGeom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3338c79d6_0_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विषय</a:t>
            </a:r>
            <a:r>
              <a:rPr lang="en-US" dirty="0"/>
              <a:t> : </a:t>
            </a:r>
            <a:r>
              <a:rPr lang="en-US" dirty="0" err="1"/>
              <a:t>संज्ञा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90" name="Google Shape;90;g83338c79d6_0_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पठन पूर्व गतिविधि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53" name="Google Shape;15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426" y="-72886"/>
            <a:ext cx="8975148" cy="6793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3959"/>
              <a:buFont typeface="Calibri"/>
              <a:buNone/>
            </a:pPr>
            <a:r>
              <a:rPr lang="en-US" sz="3959" b="1">
                <a:solidFill>
                  <a:srgbClr val="000080"/>
                </a:solidFill>
              </a:rPr>
              <a:t>संज्ञा के भेद</a:t>
            </a:r>
            <a:br>
              <a:rPr lang="en-US" sz="3959" b="1">
                <a:solidFill>
                  <a:srgbClr val="000080"/>
                </a:solidFill>
              </a:rPr>
            </a:br>
            <a:r>
              <a:rPr lang="en-US" sz="3959" b="1">
                <a:solidFill>
                  <a:srgbClr val="000080"/>
                </a:solidFill>
              </a:rPr>
              <a:t> </a:t>
            </a:r>
            <a:endParaRPr sz="3959" b="1">
              <a:solidFill>
                <a:srgbClr val="000080"/>
              </a:solidFill>
            </a:endParaRPr>
          </a:p>
        </p:txBody>
      </p:sp>
      <p:sp>
        <p:nvSpPr>
          <p:cNvPr id="159" name="Google Shape;159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en-US" sz="5000" b="1" i="1">
                <a:solidFill>
                  <a:srgbClr val="FF0000"/>
                </a:solidFill>
              </a:rPr>
              <a:t>1 व्यक्तिवाचक संज्ञा</a:t>
            </a:r>
            <a:endParaRPr sz="50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en-US" sz="5000" b="1" i="1">
                <a:solidFill>
                  <a:srgbClr val="FF0000"/>
                </a:solidFill>
              </a:rPr>
              <a:t>   </a:t>
            </a:r>
            <a:endParaRPr sz="50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en-US" sz="5000" b="1" i="1">
                <a:solidFill>
                  <a:srgbClr val="FF0000"/>
                </a:solidFill>
              </a:rPr>
              <a:t>      2 जातिवाचक संज्ञा</a:t>
            </a:r>
            <a:endParaRPr sz="50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en-US" sz="5000" b="1" i="1">
                <a:solidFill>
                  <a:srgbClr val="FF0000"/>
                </a:solidFill>
              </a:rPr>
              <a:t> </a:t>
            </a:r>
            <a:endParaRPr sz="50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en-US" sz="5000" b="1" i="1">
                <a:solidFill>
                  <a:srgbClr val="FF0000"/>
                </a:solidFill>
              </a:rPr>
              <a:t>                  3  भाववाचक  संज्ञा   </a:t>
            </a:r>
            <a:endParaRPr sz="50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5" name="Google Shape;165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66" name="Google Shape;16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0588" y="161128"/>
            <a:ext cx="9194587" cy="6393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2" name="Google Shape;172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73" name="Google Shape;17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4415"/>
            <a:ext cx="9144000" cy="6420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80" name="Google Shape;18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67469"/>
            <a:ext cx="9144000" cy="6335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FF"/>
                </a:solidFill>
              </a:rPr>
              <a:t>जातिवाचक संज्ञा के उदाहरण 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86" name="Google Shape;186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lang="en-US" sz="4400">
                <a:solidFill>
                  <a:srgbClr val="FF0000"/>
                </a:solidFill>
              </a:rPr>
              <a:t>1 नदी    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lang="en-US" sz="4400">
                <a:solidFill>
                  <a:srgbClr val="FF0000"/>
                </a:solidFill>
              </a:rPr>
              <a:t>2 पेड़ 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lang="en-US" sz="4400">
                <a:solidFill>
                  <a:srgbClr val="FF0000"/>
                </a:solidFill>
              </a:rPr>
              <a:t>3 आदमी 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lang="en-US" sz="4400">
                <a:solidFill>
                  <a:srgbClr val="FF0000"/>
                </a:solidFill>
              </a:rPr>
              <a:t>4 लड़की 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lang="en-US" sz="4400">
                <a:solidFill>
                  <a:srgbClr val="FF0000"/>
                </a:solidFill>
              </a:rPr>
              <a:t>5 गाँव </a:t>
            </a:r>
            <a:endParaRPr sz="4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2" name="Google Shape;192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93" name="Google Shape;19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5126"/>
            <a:ext cx="9144000" cy="5962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00" name="Google Shape;20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717"/>
            <a:ext cx="9144000" cy="5938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685800" y="371128"/>
            <a:ext cx="7772400" cy="911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6"/>
              </a:buClr>
              <a:buSzPts val="6000"/>
              <a:buFont typeface="Calibri"/>
              <a:buNone/>
            </a:pPr>
            <a:r>
              <a:rPr lang="en-US" b="1">
                <a:solidFill>
                  <a:srgbClr val="330066"/>
                </a:solidFill>
              </a:rPr>
              <a:t>पहेली-1 </a:t>
            </a:r>
            <a:endParaRPr b="1">
              <a:solidFill>
                <a:srgbClr val="330066"/>
              </a:solidFill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736" y="1444404"/>
            <a:ext cx="7924762" cy="5380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808080"/>
          </a:solidFill>
          <a:ln w="50800" cap="flat" cmpd="sng">
            <a:solidFill>
              <a:srgbClr val="4D4D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80"/>
                </a:solidFill>
              </a:rPr>
              <a:t>पहेली का उत्तर 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531" y="1723070"/>
            <a:ext cx="7746178" cy="4240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00"/>
                </a:solidFill>
              </a:rPr>
              <a:t>पहेली -2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8824" y="1417855"/>
            <a:ext cx="8041498" cy="50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808080"/>
          </a:solidFill>
          <a:ln w="25400" cap="flat" cmpd="sng">
            <a:solidFill>
              <a:srgbClr val="4D4D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FFFF"/>
                </a:solidFill>
              </a:rPr>
              <a:t>पहेली का उत्तर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4565" y="1678492"/>
            <a:ext cx="7974114" cy="4709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80"/>
                </a:solidFill>
              </a:rPr>
              <a:t>पहेली -3 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998" y="1690689"/>
            <a:ext cx="7911791" cy="47225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80"/>
                </a:solidFill>
              </a:rPr>
              <a:t>पहेली का उत्तर </a:t>
            </a:r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32" name="Google Shape;13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49" y="1690688"/>
            <a:ext cx="7925543" cy="4562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80"/>
                </a:solidFill>
              </a:rPr>
              <a:t>पहेली -4 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205" y="1508662"/>
            <a:ext cx="8278971" cy="4863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0080"/>
                </a:solidFill>
              </a:rPr>
              <a:t>पहेली का उत्तर </a:t>
            </a:r>
            <a:endParaRPr/>
          </a:p>
        </p:txBody>
      </p:sp>
      <p:sp>
        <p:nvSpPr>
          <p:cNvPr id="145" name="Google Shape;145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46" name="Google Shape;14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3689" y="1430705"/>
            <a:ext cx="8064749" cy="4757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24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विषय : संज्ञा </vt:lpstr>
      <vt:lpstr>पहेली-1 </vt:lpstr>
      <vt:lpstr>पहेली का उत्तर </vt:lpstr>
      <vt:lpstr>पहेली -2</vt:lpstr>
      <vt:lpstr>पहेली का उत्तर </vt:lpstr>
      <vt:lpstr>पहेली -3 </vt:lpstr>
      <vt:lpstr>पहेली का उत्तर </vt:lpstr>
      <vt:lpstr>पहेली -4 </vt:lpstr>
      <vt:lpstr>पहेली का उत्तर </vt:lpstr>
      <vt:lpstr>Slide 10</vt:lpstr>
      <vt:lpstr>संज्ञा के भेद  </vt:lpstr>
      <vt:lpstr> </vt:lpstr>
      <vt:lpstr>Slide 13</vt:lpstr>
      <vt:lpstr>Slide 14</vt:lpstr>
      <vt:lpstr>जातिवाचक संज्ञा के उदाहरण 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विषय : संज्ञा </dc:title>
  <dc:creator>Ashutosh Shandil</dc:creator>
  <cp:lastModifiedBy>Ashutosh</cp:lastModifiedBy>
  <cp:revision>1</cp:revision>
  <dcterms:created xsi:type="dcterms:W3CDTF">2015-05-11T11:30:45Z</dcterms:created>
  <dcterms:modified xsi:type="dcterms:W3CDTF">2020-04-18T06:20:00Z</dcterms:modified>
</cp:coreProperties>
</file>