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7" r:id="rId7"/>
    <p:sldId id="265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6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2B248-CCBE-4461-85E0-B5F9D2EEB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0EF3883-3B9A-42BB-B014-FE98F9829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D8AEBA-EEBF-4D34-BF50-572B0C6F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843CE-3B9F-427D-A58A-3E19FB8B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931250-0E3E-4CF9-8145-AA72C7E9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5943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48BD5-4CE8-41AB-9844-872DF8C0F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4FD790-7C85-4E0A-B795-3F16DA26B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5E42EC-284D-4669-BAF4-C58B7B7A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CA3260-A3E6-4FB8-85F0-45584B9D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09A10-4844-4710-B693-0B0434AF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1357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74201F5-21E9-418B-AB97-1C0913464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CEBA40-6B65-4C7E-8ABA-68D2D3773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3CA4D4-484D-4835-BAF7-8A4DB424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319E91-03F8-436D-8E9F-43057657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3CC64A-8795-4DA6-8E6B-75BCEB31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694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F90EA8-6390-4686-9077-B74A05DF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04BF92-CABF-462C-8F58-8B6729500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FC3B3A-CAA1-4D01-BE5B-D6F3CBE92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4470CF-E851-45DA-80A2-64018290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EC3B8-53FF-46BA-9EC3-9A5D59CD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9587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0C898-D35B-4DBA-B602-62616127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484E68-BA32-4D77-971C-E07E878D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EBEB65-817D-4C5C-96FB-A931AF54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3E2783-5AFB-41DB-81CE-C62B89CAE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FC2A75-CEC6-4668-9B45-EAC2C3CD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4486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5E2DC6-C71E-428D-8834-5EABE4CAA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92C8C7-A43C-45DE-8FCB-4D58D925A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BC4EE1-B501-413F-B765-93215731C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163E62-DE19-4EF9-ADB3-E7C3F7AD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DCEB8D-A9FD-41F7-ABED-0B9F3D19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9C8753-4AC5-403A-B456-C037F7801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9999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7EF9C8-1B92-49E4-86FC-A8FC145E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03FC12-4A0E-4867-9E13-B5456D9A2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4F3AB3-6297-4496-9B41-5D4EABDB8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50D023-03FF-4544-909B-0B1EB6697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353513-8FD8-4366-990F-2A266391A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E546837-BA82-4B96-B984-A03D0643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5A92BF-FB5E-4E30-8EB3-44925636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36924F-74E3-4AC8-A3DA-8FD862D7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2616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00357-419E-4C60-85B7-A3262365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50EF8C-B3C1-4330-86C5-7E356BF0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C35208-37AB-4561-A776-3F1347C4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F540E6-BC9F-4215-848C-B8073A19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9991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4E4195-B436-4FC3-8DEB-E6B1CC429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8BED161-113A-4D75-BF49-98A52369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6DDC4D-734E-4A18-ADBB-AA17B928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0668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51428B-30F4-461D-B50E-F5F1F69F7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D3180C-8709-4FA6-8331-68899CA88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B1AB6F-5982-4C0A-A30F-26F9FA145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E615E2-2332-495B-8567-CC4AB431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F603EC-FADB-4F57-92F0-A98FA4F5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5A6AD1-0434-4373-AC16-4CC294AB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0355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56A8DE-C2C0-4538-843B-50A3869F3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2C04C17-5EC7-4892-A828-428EEDE16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23CBC4-046D-4A25-BE97-3B29DDB8C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6E6AFA-F3D4-4BA3-970D-D1CB9C44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58D8AB-9E56-4E55-AA79-18ADB79F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352BA8-9434-4A1E-ABBD-E71E5DD7D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1112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34ADBCB-72CD-434C-B5E5-E97BEF60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B10922-DCE2-4C58-8A40-39478BB68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DCB7C1-6149-4AEB-8AA5-2BE95BEB2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A969-366F-4C58-A11F-01B88CCAE0F8}" type="datetimeFigureOut">
              <a:rPr lang="en-IN" smtClean="0"/>
              <a:pPr/>
              <a:t>15-04-2020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2EBC32-6EAA-4BE6-84D6-7CACD7FA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3EAE2-4DE5-49F3-ADB0-33D824434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E704D-6111-4D08-ACBB-5E933B6560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4760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m54wCRVWf2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1D7F8C-2198-45CF-A3D8-3735B46D6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5956" y="463726"/>
            <a:ext cx="9144000" cy="6095117"/>
          </a:xfrm>
        </p:spPr>
        <p:txBody>
          <a:bodyPr>
            <a:normAutofit lnSpcReduction="10000"/>
          </a:bodyPr>
          <a:lstStyle/>
          <a:p>
            <a:r>
              <a:rPr lang="en-IN" b="1" smtClean="0"/>
              <a:t>MATHEMATICS </a:t>
            </a:r>
            <a:r>
              <a:rPr lang="en-IN" b="1" dirty="0"/>
              <a:t>CONTENT – 4</a:t>
            </a:r>
          </a:p>
          <a:p>
            <a:r>
              <a:rPr lang="en-IN" b="1" dirty="0"/>
              <a:t>CLASS IX</a:t>
            </a:r>
          </a:p>
          <a:p>
            <a:r>
              <a:rPr lang="en-IN" b="1" dirty="0"/>
              <a:t>OPERATIONS ON REAL NUMBERS </a:t>
            </a:r>
          </a:p>
          <a:p>
            <a:pPr algn="l"/>
            <a:r>
              <a:rPr lang="en-IN" b="1" dirty="0"/>
              <a:t>Date: 31.03.2020</a:t>
            </a:r>
          </a:p>
          <a:p>
            <a:pPr algn="l"/>
            <a:endParaRPr lang="en-IN" b="1" dirty="0"/>
          </a:p>
          <a:p>
            <a:pPr algn="l"/>
            <a:r>
              <a:rPr lang="en-IN" dirty="0"/>
              <a:t>You have learnt in earlier classes, that</a:t>
            </a:r>
          </a:p>
          <a:p>
            <a:pPr marL="457200" indent="-457200" algn="l">
              <a:buAutoNum type="arabicPeriod"/>
            </a:pPr>
            <a:r>
              <a:rPr lang="en-IN" dirty="0"/>
              <a:t>Rational numbers satisfy the commutative, associative and distributive laws for addition and multiplication. Moreover, if we add, subtract, multiply or divide (except by zero) two rational numbers, we still get a rational number (that is rational numbers are ‘closed’ with respect to addition, subtraction, multiplication and division)</a:t>
            </a:r>
          </a:p>
          <a:p>
            <a:pPr marL="457200" indent="-457200" algn="l">
              <a:buAutoNum type="arabicPeriod"/>
            </a:pPr>
            <a:r>
              <a:rPr lang="en-IN" dirty="0"/>
              <a:t> Irrational numbers also satisfy the commutative, associative and  distributive laws for addition and multiplication. However, the sum,  difference, quotients and products of irrational numbers are not always irrational.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23552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AFE05FC-0F2F-4F5B-8083-A17FA5114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862" y="391091"/>
            <a:ext cx="7726016" cy="589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341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B02A95-4EC0-47AB-98C3-82398674E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00"/>
            <a:ext cx="10515600" cy="5973763"/>
          </a:xfrm>
        </p:spPr>
        <p:txBody>
          <a:bodyPr/>
          <a:lstStyle/>
          <a:p>
            <a:pPr marL="0" indent="0">
              <a:buNone/>
            </a:pPr>
            <a:r>
              <a:rPr lang="en-IN" b="1" i="1" u="sng" dirty="0"/>
              <a:t>Remember</a:t>
            </a:r>
          </a:p>
          <a:p>
            <a:r>
              <a:rPr lang="en-IN" dirty="0"/>
              <a:t>The sum or difference of a rational number and an irrational number is irrational.</a:t>
            </a:r>
          </a:p>
          <a:p>
            <a:pPr lvl="1"/>
            <a:r>
              <a:rPr lang="en-IN" i="1" u="sng" dirty="0"/>
              <a:t>Example:</a:t>
            </a:r>
            <a:r>
              <a:rPr lang="en-IN" dirty="0"/>
              <a:t> 2 - √3;  21 + √2</a:t>
            </a:r>
            <a:endParaRPr lang="en-IN" i="1" u="sng" dirty="0"/>
          </a:p>
          <a:p>
            <a:r>
              <a:rPr lang="en-IN" dirty="0"/>
              <a:t>The product or quotient of a non zero rational number with an irrational number is irrational.</a:t>
            </a:r>
          </a:p>
          <a:p>
            <a:pPr lvl="1"/>
            <a:r>
              <a:rPr lang="en-IN" i="1" u="sng" dirty="0"/>
              <a:t>Example:</a:t>
            </a:r>
            <a:r>
              <a:rPr lang="en-IN" dirty="0"/>
              <a:t> 7√5;  8 ÷ √3</a:t>
            </a:r>
          </a:p>
          <a:p>
            <a:r>
              <a:rPr lang="en-IN" dirty="0"/>
              <a:t>If we add, subtract, multiply or divide two irrationals the result may be irrational or rational.</a:t>
            </a:r>
          </a:p>
          <a:p>
            <a:pPr lvl="1"/>
            <a:r>
              <a:rPr lang="en-IN" i="1" u="sng" dirty="0"/>
              <a:t>Example: (</a:t>
            </a:r>
            <a:r>
              <a:rPr lang="en-IN" dirty="0"/>
              <a:t>√125 x √5) , √6 + (- √6) , √2 - √2 and √17 ÷ √17  are all rational numbers.</a:t>
            </a:r>
          </a:p>
          <a:p>
            <a:pPr lvl="1"/>
            <a:r>
              <a:rPr lang="en-IN" dirty="0"/>
              <a:t>2 √3 + (- √3), (2 √7 -  5 √7), (2 √5 x √2) and (2√6 ÷ √3)  are all irrational</a:t>
            </a:r>
            <a:r>
              <a:rPr lang="en-IN" i="1" u="sng" dirty="0"/>
              <a:t> </a:t>
            </a:r>
            <a:r>
              <a:rPr lang="en-IN" dirty="0"/>
              <a:t>numbers.   </a:t>
            </a:r>
          </a:p>
          <a:p>
            <a:pPr marL="457200" lvl="1" indent="0">
              <a:buNone/>
            </a:pPr>
            <a:r>
              <a:rPr lang="en-IN" b="1" dirty="0"/>
              <a:t>(Write the above points in notebook)</a:t>
            </a:r>
          </a:p>
        </p:txBody>
      </p:sp>
    </p:spTree>
    <p:extLst>
      <p:ext uri="{BB962C8B-B14F-4D97-AF65-F5344CB8AC3E}">
        <p14:creationId xmlns:p14="http://schemas.microsoft.com/office/powerpoint/2010/main" xmlns="" val="199417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57;p30">
            <a:extLst>
              <a:ext uri="{FF2B5EF4-FFF2-40B4-BE49-F238E27FC236}">
                <a16:creationId xmlns:a16="http://schemas.microsoft.com/office/drawing/2014/main" xmlns="" id="{889FDBC2-2364-49D6-8D72-88D552B8D34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61013" y="1252922"/>
            <a:ext cx="6571348" cy="1395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58;p30">
            <a:extLst>
              <a:ext uri="{FF2B5EF4-FFF2-40B4-BE49-F238E27FC236}">
                <a16:creationId xmlns:a16="http://schemas.microsoft.com/office/drawing/2014/main" xmlns="" id="{B9092004-01F7-4AEF-A1A1-85195BA3BBA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4657" y="2184400"/>
            <a:ext cx="5696443" cy="23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E5044E3-793F-4D82-A323-87DEE72DD7E4}"/>
              </a:ext>
            </a:extLst>
          </p:cNvPr>
          <p:cNvSpPr txBox="1"/>
          <p:nvPr/>
        </p:nvSpPr>
        <p:spPr>
          <a:xfrm>
            <a:off x="1834657" y="6068904"/>
            <a:ext cx="8136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Do in notebook EX 1.5 Q1 and Q2.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98A3BB0-46D7-4346-9DB3-1065492A0D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238" y="4578153"/>
            <a:ext cx="8355213" cy="14890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505E9D-DF53-44CD-A425-D883CD1AAD2D}"/>
              </a:ext>
            </a:extLst>
          </p:cNvPr>
          <p:cNvSpPr txBox="1"/>
          <p:nvPr/>
        </p:nvSpPr>
        <p:spPr>
          <a:xfrm>
            <a:off x="1661013" y="675861"/>
            <a:ext cx="493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The following identities to be written in notebook</a:t>
            </a:r>
          </a:p>
        </p:txBody>
      </p:sp>
    </p:spTree>
    <p:extLst>
      <p:ext uri="{BB962C8B-B14F-4D97-AF65-F5344CB8AC3E}">
        <p14:creationId xmlns:p14="http://schemas.microsoft.com/office/powerpoint/2010/main" xmlns="" val="91813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F4158-9720-4CF3-B9AC-2CFE2EEC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Representation of √x for any given positive real number x on number line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779D6CDA-0C90-47DC-A906-E8B2EFAEB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40" r="1087" b="7493"/>
          <a:stretch/>
        </p:blipFill>
        <p:spPr>
          <a:xfrm>
            <a:off x="1168400" y="1690688"/>
            <a:ext cx="10071100" cy="2651567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11AC60E-47B6-4FBE-8C6C-0C6D09D21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4342255"/>
            <a:ext cx="8106631" cy="30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374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CD0099E-E168-4D68-8610-0E9F41CDD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6429" y="317501"/>
            <a:ext cx="8507471" cy="311149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1A0253A-F114-4EF8-8675-751DA88412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4074" y="3187699"/>
            <a:ext cx="8179826" cy="485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871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E9397EC-3602-46BD-90A5-C93D1A386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5569" y="719528"/>
            <a:ext cx="9360861" cy="5457435"/>
          </a:xfrm>
        </p:spPr>
      </p:pic>
    </p:spTree>
    <p:extLst>
      <p:ext uri="{BB962C8B-B14F-4D97-AF65-F5344CB8AC3E}">
        <p14:creationId xmlns:p14="http://schemas.microsoft.com/office/powerpoint/2010/main" xmlns="" val="257436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B12FF3-FFE4-4286-BB20-B5444178EE24}"/>
              </a:ext>
            </a:extLst>
          </p:cNvPr>
          <p:cNvSpPr txBox="1"/>
          <p:nvPr/>
        </p:nvSpPr>
        <p:spPr>
          <a:xfrm>
            <a:off x="636104" y="490330"/>
            <a:ext cx="5589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linkClick r:id="rId2"/>
              </a:rPr>
              <a:t>https://www.youtube.com/watch?v=m54wCRVWf2g</a:t>
            </a:r>
            <a:endParaRPr lang="en-IN" dirty="0"/>
          </a:p>
          <a:p>
            <a:endParaRPr lang="en-IN" dirty="0"/>
          </a:p>
          <a:p>
            <a:r>
              <a:rPr lang="en-IN" b="1" dirty="0"/>
              <a:t>Now do Q4 of Ex 1.5 in notebook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6E8F266-41C7-4A6F-B198-9225A1E2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3" y="1449552"/>
            <a:ext cx="8001000" cy="880579"/>
          </a:xfrm>
        </p:spPr>
        <p:txBody>
          <a:bodyPr/>
          <a:lstStyle/>
          <a:p>
            <a:r>
              <a:rPr lang="en-IN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RATIONALIZATION</a:t>
            </a:r>
          </a:p>
        </p:txBody>
      </p:sp>
      <p:pic>
        <p:nvPicPr>
          <p:cNvPr id="8" name="Google Shape;271;p32">
            <a:extLst>
              <a:ext uri="{FF2B5EF4-FFF2-40B4-BE49-F238E27FC236}">
                <a16:creationId xmlns:a16="http://schemas.microsoft.com/office/drawing/2014/main" xmlns="" id="{DE8A42A7-A69E-45AB-A091-5D873FCDA87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" t="20920" r="2744" b="15343"/>
          <a:stretch/>
        </p:blipFill>
        <p:spPr>
          <a:xfrm>
            <a:off x="636104" y="2100660"/>
            <a:ext cx="8712200" cy="118869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89846A7C-01CB-414A-AF5A-FA1D317C98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7835" y="3429000"/>
                <a:ext cx="10396330" cy="2507412"/>
              </a:xfrm>
            </p:spPr>
            <p:txBody>
              <a:bodyPr/>
              <a:lstStyle/>
              <a:p>
                <a:r>
                  <a:rPr lang="en-IN" b="1" i="1" u="sng" dirty="0"/>
                  <a:t>Example: </a:t>
                </a:r>
                <a:r>
                  <a:rPr lang="en-IN" dirty="0"/>
                  <a:t>Rationalize the denominator of 1/ √2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IN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dirty="0"/>
              </a:p>
              <a:p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Lets see some more examples to understand the concept 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9846A7C-01CB-414A-AF5A-FA1D317C98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7835" y="3429000"/>
                <a:ext cx="10396330" cy="2507412"/>
              </a:xfrm>
              <a:blipFill>
                <a:blip r:embed="rId4"/>
                <a:stretch>
                  <a:fillRect l="-1172" t="-413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2098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1208BAE-A986-4264-8E90-DF70DAF0E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4533" y="288925"/>
            <a:ext cx="6816467" cy="546366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F4DF2A7-BFC5-4ABA-9AFA-6D9695A73123}"/>
              </a:ext>
            </a:extLst>
          </p:cNvPr>
          <p:cNvSpPr txBox="1"/>
          <p:nvPr/>
        </p:nvSpPr>
        <p:spPr>
          <a:xfrm>
            <a:off x="1184533" y="6096000"/>
            <a:ext cx="6473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Do Ex 1.5 Q3 and Q5 in your notebook.</a:t>
            </a:r>
          </a:p>
        </p:txBody>
      </p:sp>
    </p:spTree>
    <p:extLst>
      <p:ext uri="{BB962C8B-B14F-4D97-AF65-F5344CB8AC3E}">
        <p14:creationId xmlns:p14="http://schemas.microsoft.com/office/powerpoint/2010/main" xmlns="" val="249289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133B15-F19D-4E60-BD8D-E24F1673B1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81000"/>
                <a:ext cx="10515600" cy="5795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IN" u="sng" dirty="0"/>
                  <a:t>Worksheet</a:t>
                </a:r>
              </a:p>
              <a:p>
                <a:r>
                  <a:rPr lang="en-IN" dirty="0"/>
                  <a:t>Rationalize the denominators of the following</a:t>
                </a:r>
              </a:p>
              <a:p>
                <a:pPr marL="0" indent="0">
                  <a:buNone/>
                </a:pPr>
                <a:r>
                  <a:rPr lang="en-IN" dirty="0"/>
                  <a:t>(</a:t>
                </a:r>
                <a:r>
                  <a:rPr lang="en-IN" dirty="0" err="1"/>
                  <a:t>i</a:t>
                </a:r>
                <a:r>
                  <a:rPr lang="en-IN" dirty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2+ </m:t>
                        </m:r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(ii)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3 </m:t>
                            </m:r>
                          </m:e>
                        </m:ra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</m:e>
                        </m:rad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(iii)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2+ </m:t>
                        </m:r>
                        <m:rad>
                          <m:radPr>
                            <m:deg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(iv)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3 −2√2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3+2√2</m:t>
                        </m:r>
                      </m:den>
                    </m:f>
                  </m:oMath>
                </a14:m>
                <a:endParaRPr lang="en-IN" dirty="0"/>
              </a:p>
              <a:p>
                <a:endParaRPr lang="en-IN"/>
              </a:p>
              <a:p>
                <a:r>
                  <a:rPr lang="en-IN"/>
                  <a:t>Find </a:t>
                </a:r>
                <a:r>
                  <a:rPr lang="en-IN" dirty="0"/>
                  <a:t>the value of √4.3 geometrically.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4133B15-F19D-4E60-BD8D-E24F1673B1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81000"/>
                <a:ext cx="10515600" cy="5795963"/>
              </a:xfrm>
              <a:blipFill>
                <a:blip r:embed="rId2"/>
                <a:stretch>
                  <a:fillRect l="-1217" t="-178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58704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324</Words>
  <Application>Microsoft Office PowerPoint</Application>
  <PresentationFormat>Custom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Representation of √x for any given positive real number x on number line </vt:lpstr>
      <vt:lpstr>Slide 5</vt:lpstr>
      <vt:lpstr>Slide 6</vt:lpstr>
      <vt:lpstr>RATIONALIZATION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sumit bhagat</dc:creator>
  <cp:lastModifiedBy>rajni bala</cp:lastModifiedBy>
  <cp:revision>28</cp:revision>
  <dcterms:created xsi:type="dcterms:W3CDTF">2020-03-28T09:53:54Z</dcterms:created>
  <dcterms:modified xsi:type="dcterms:W3CDTF">2020-04-15T07:03:16Z</dcterms:modified>
</cp:coreProperties>
</file>