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1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CA52-B435-4862-8C5F-F13C0CE541A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7522-70D5-49F3-A49B-D7DEE3BCC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F61A-262A-4FE2-B514-85BFC742324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61908-C79E-4191-B02D-FEE4B348D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b="34375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86050" y="4643446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Part-2</a:t>
            </a:r>
          </a:p>
          <a:p>
            <a:pPr algn="ctr"/>
            <a:r>
              <a:rPr lang="en-US" sz="4000" b="1" dirty="0" smtClean="0"/>
              <a:t> </a:t>
            </a:r>
            <a:endParaRPr lang="en-US" sz="4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On-screen Show (4:3)</PresentationFormat>
  <Paragraphs>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DAV</cp:lastModifiedBy>
  <cp:revision>3</cp:revision>
  <dcterms:created xsi:type="dcterms:W3CDTF">2020-04-30T07:53:00Z</dcterms:created>
  <dcterms:modified xsi:type="dcterms:W3CDTF">2020-05-01T10:50:41Z</dcterms:modified>
</cp:coreProperties>
</file>