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4"/>
  </p:notesMasterIdLst>
  <p:sldIdLst>
    <p:sldId id="285" r:id="rId2"/>
    <p:sldId id="280" r:id="rId3"/>
    <p:sldId id="257" r:id="rId4"/>
    <p:sldId id="281" r:id="rId5"/>
    <p:sldId id="290" r:id="rId6"/>
    <p:sldId id="283" r:id="rId7"/>
    <p:sldId id="297" r:id="rId8"/>
    <p:sldId id="284" r:id="rId9"/>
    <p:sldId id="286" r:id="rId10"/>
    <p:sldId id="287" r:id="rId11"/>
    <p:sldId id="261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67" r:id="rId20"/>
    <p:sldId id="275" r:id="rId21"/>
    <p:sldId id="277" r:id="rId22"/>
    <p:sldId id="273" r:id="rId23"/>
    <p:sldId id="274" r:id="rId24"/>
    <p:sldId id="279" r:id="rId25"/>
    <p:sldId id="291" r:id="rId26"/>
    <p:sldId id="299" r:id="rId27"/>
    <p:sldId id="298" r:id="rId28"/>
    <p:sldId id="300" r:id="rId29"/>
    <p:sldId id="293" r:id="rId30"/>
    <p:sldId id="294" r:id="rId31"/>
    <p:sldId id="296" r:id="rId32"/>
    <p:sldId id="29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2C3F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456" autoAdjust="0"/>
    <p:restoredTop sz="94624" autoAdjust="0"/>
  </p:normalViewPr>
  <p:slideViewPr>
    <p:cSldViewPr snapToGrid="0">
      <p:cViewPr>
        <p:scale>
          <a:sx n="66" d="100"/>
          <a:sy n="66" d="100"/>
        </p:scale>
        <p:origin x="-960" y="-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0" y="1270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2AD4C5-576B-45D1-A70D-58CFCCBBF21E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247E61-0FBB-48D7-B1A1-C03D10D4F8DF}">
      <dgm:prSet phldrT="[Text]"/>
      <dgm:spPr>
        <a:solidFill>
          <a:srgbClr val="002060"/>
        </a:solidFill>
      </dgm:spPr>
      <dgm:t>
        <a:bodyPr/>
        <a:lstStyle/>
        <a:p>
          <a:r>
            <a:rPr lang="en-IN" dirty="0" smtClean="0"/>
            <a:t>Average</a:t>
          </a:r>
          <a:endParaRPr lang="en-US" dirty="0"/>
        </a:p>
      </dgm:t>
    </dgm:pt>
    <dgm:pt modelId="{BA5DB5AE-4AF4-4DC2-BE21-3ADDFA24E3B8}" type="parTrans" cxnId="{219A9DC4-47FD-4B0E-ABD3-A972B770B872}">
      <dgm:prSet/>
      <dgm:spPr/>
      <dgm:t>
        <a:bodyPr/>
        <a:lstStyle/>
        <a:p>
          <a:endParaRPr lang="en-US"/>
        </a:p>
      </dgm:t>
    </dgm:pt>
    <dgm:pt modelId="{E1EBBE31-511D-4E95-8223-3EAB626128F6}" type="sibTrans" cxnId="{219A9DC4-47FD-4B0E-ABD3-A972B770B872}">
      <dgm:prSet/>
      <dgm:spPr/>
      <dgm:t>
        <a:bodyPr/>
        <a:lstStyle/>
        <a:p>
          <a:endParaRPr lang="en-US"/>
        </a:p>
      </dgm:t>
    </dgm:pt>
    <dgm:pt modelId="{4383624F-05E8-4869-9412-C390C7EB95F6}">
      <dgm:prSet phldrT="[Text]"/>
      <dgm:spPr>
        <a:solidFill>
          <a:srgbClr val="7030A0"/>
        </a:solidFill>
      </dgm:spPr>
      <dgm:t>
        <a:bodyPr/>
        <a:lstStyle/>
        <a:p>
          <a:r>
            <a:rPr lang="en-IN" dirty="0" smtClean="0"/>
            <a:t>Sum of all the numbers is divided by the number of addends</a:t>
          </a:r>
          <a:endParaRPr lang="en-US" dirty="0"/>
        </a:p>
      </dgm:t>
    </dgm:pt>
    <dgm:pt modelId="{6B46D46E-9449-4AE3-9078-B867C1BD45D2}" type="parTrans" cxnId="{CE5021DC-2773-4979-BDE4-A51710248BC7}">
      <dgm:prSet/>
      <dgm:spPr/>
      <dgm:t>
        <a:bodyPr/>
        <a:lstStyle/>
        <a:p>
          <a:endParaRPr lang="en-US"/>
        </a:p>
      </dgm:t>
    </dgm:pt>
    <dgm:pt modelId="{7E02C87A-48A0-42C5-B2B3-73901B2613E8}" type="sibTrans" cxnId="{CE5021DC-2773-4979-BDE4-A51710248BC7}">
      <dgm:prSet/>
      <dgm:spPr/>
      <dgm:t>
        <a:bodyPr/>
        <a:lstStyle/>
        <a:p>
          <a:endParaRPr lang="en-US"/>
        </a:p>
      </dgm:t>
    </dgm:pt>
    <dgm:pt modelId="{63F3809E-3F06-4048-BF4A-3F200FE1521A}">
      <dgm:prSet phldrT="[Text]"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en-IN" dirty="0" smtClean="0"/>
            <a:t>If  any number is added or subtracted from the number</a:t>
          </a:r>
          <a:endParaRPr lang="en-US" dirty="0"/>
        </a:p>
      </dgm:t>
    </dgm:pt>
    <dgm:pt modelId="{185A2E94-DD49-4C22-94EB-F22E16AC211B}" type="parTrans" cxnId="{A48E6975-0D48-4D0D-A0F8-A44CAF63EB06}">
      <dgm:prSet/>
      <dgm:spPr/>
      <dgm:t>
        <a:bodyPr/>
        <a:lstStyle/>
        <a:p>
          <a:endParaRPr lang="en-US"/>
        </a:p>
      </dgm:t>
    </dgm:pt>
    <dgm:pt modelId="{C9439C34-A0A4-449B-B4A9-644AD817FEA5}" type="sibTrans" cxnId="{A48E6975-0D48-4D0D-A0F8-A44CAF63EB06}">
      <dgm:prSet/>
      <dgm:spPr/>
      <dgm:t>
        <a:bodyPr/>
        <a:lstStyle/>
        <a:p>
          <a:endParaRPr lang="en-US"/>
        </a:p>
      </dgm:t>
    </dgm:pt>
    <dgm:pt modelId="{FFB56674-2EE0-4F79-B1AB-076216456F01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IN" dirty="0" smtClean="0"/>
            <a:t>If any number  is multiplied or divided by the group of numbers</a:t>
          </a:r>
          <a:endParaRPr lang="en-US" dirty="0"/>
        </a:p>
      </dgm:t>
    </dgm:pt>
    <dgm:pt modelId="{1BE5289F-19D3-40ED-B714-E908209D6C1A}" type="parTrans" cxnId="{12B60A82-675E-4847-A2CC-BAB22EE86FEA}">
      <dgm:prSet/>
      <dgm:spPr/>
      <dgm:t>
        <a:bodyPr/>
        <a:lstStyle/>
        <a:p>
          <a:endParaRPr lang="en-US"/>
        </a:p>
      </dgm:t>
    </dgm:pt>
    <dgm:pt modelId="{89D93BD3-D1AB-4695-BE31-BCD157B455F8}" type="sibTrans" cxnId="{12B60A82-675E-4847-A2CC-BAB22EE86FEA}">
      <dgm:prSet/>
      <dgm:spPr/>
      <dgm:t>
        <a:bodyPr/>
        <a:lstStyle/>
        <a:p>
          <a:endParaRPr lang="en-US"/>
        </a:p>
      </dgm:t>
    </dgm:pt>
    <dgm:pt modelId="{296ABCF1-1F60-40B4-82B7-AE1A742CCDB3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IN" dirty="0" smtClean="0">
              <a:solidFill>
                <a:srgbClr val="FFFF00"/>
              </a:solidFill>
            </a:rPr>
            <a:t>Sum of all the numbers</a:t>
          </a:r>
          <a:r>
            <a:rPr lang="en-IN" dirty="0" smtClean="0">
              <a:solidFill>
                <a:srgbClr val="FF0000"/>
              </a:solidFill>
            </a:rPr>
            <a:t>/</a:t>
          </a:r>
          <a:r>
            <a:rPr lang="en-IN" dirty="0" smtClean="0">
              <a:solidFill>
                <a:srgbClr val="002060"/>
              </a:solidFill>
            </a:rPr>
            <a:t>number of addends</a:t>
          </a:r>
          <a:endParaRPr lang="en-US" dirty="0">
            <a:solidFill>
              <a:srgbClr val="002060"/>
            </a:solidFill>
          </a:endParaRPr>
        </a:p>
      </dgm:t>
    </dgm:pt>
    <dgm:pt modelId="{2CA0F05A-6623-407D-B6E8-3DE4F27F0F37}" type="parTrans" cxnId="{125002CB-CB18-4739-8C26-1F0482B97D1B}">
      <dgm:prSet/>
      <dgm:spPr/>
      <dgm:t>
        <a:bodyPr/>
        <a:lstStyle/>
        <a:p>
          <a:endParaRPr lang="en-US"/>
        </a:p>
      </dgm:t>
    </dgm:pt>
    <dgm:pt modelId="{7840AF7C-7BED-409D-AE92-199F2A4853CE}" type="sibTrans" cxnId="{125002CB-CB18-4739-8C26-1F0482B97D1B}">
      <dgm:prSet/>
      <dgm:spPr/>
      <dgm:t>
        <a:bodyPr/>
        <a:lstStyle/>
        <a:p>
          <a:endParaRPr lang="en-US"/>
        </a:p>
      </dgm:t>
    </dgm:pt>
    <dgm:pt modelId="{0BCA056A-77C3-425A-97E0-C6CB24ADA311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IN" dirty="0" smtClean="0"/>
            <a:t>If the group of number will be arrange in ascending order or descending order</a:t>
          </a:r>
          <a:endParaRPr lang="en-US" dirty="0"/>
        </a:p>
      </dgm:t>
    </dgm:pt>
    <dgm:pt modelId="{062C934C-0938-45E6-99DE-783F3358EDF0}" type="parTrans" cxnId="{0312C037-B08A-44DF-94F4-B00956E6212E}">
      <dgm:prSet/>
      <dgm:spPr/>
      <dgm:t>
        <a:bodyPr/>
        <a:lstStyle/>
        <a:p>
          <a:endParaRPr lang="en-US"/>
        </a:p>
      </dgm:t>
    </dgm:pt>
    <dgm:pt modelId="{6F917197-43B6-42AE-8790-6C668802D729}" type="sibTrans" cxnId="{0312C037-B08A-44DF-94F4-B00956E6212E}">
      <dgm:prSet/>
      <dgm:spPr/>
      <dgm:t>
        <a:bodyPr/>
        <a:lstStyle/>
        <a:p>
          <a:endParaRPr lang="en-US"/>
        </a:p>
      </dgm:t>
    </dgm:pt>
    <dgm:pt modelId="{1579104C-D443-4774-86B8-80026667DA67}">
      <dgm:prSet phldrT="[Text]"/>
      <dgm:spPr/>
      <dgm:t>
        <a:bodyPr/>
        <a:lstStyle/>
        <a:p>
          <a:r>
            <a:rPr lang="en-IN" dirty="0" smtClean="0">
              <a:latin typeface="Cambria Math" pitchFamily="18" charset="0"/>
              <a:ea typeface="Cambria Math" pitchFamily="18" charset="0"/>
            </a:rPr>
            <a:t>CONCEPT MAP</a:t>
          </a:r>
          <a:endParaRPr lang="en-US" dirty="0">
            <a:latin typeface="Cambria Math" pitchFamily="18" charset="0"/>
            <a:ea typeface="Cambria Math" pitchFamily="18" charset="0"/>
          </a:endParaRPr>
        </a:p>
      </dgm:t>
    </dgm:pt>
    <dgm:pt modelId="{01CFD342-B635-449C-97ED-5DB1100E236B}" type="parTrans" cxnId="{5E22FE2B-459F-4B80-A948-91976EDFFB38}">
      <dgm:prSet/>
      <dgm:spPr/>
      <dgm:t>
        <a:bodyPr/>
        <a:lstStyle/>
        <a:p>
          <a:endParaRPr lang="en-US"/>
        </a:p>
      </dgm:t>
    </dgm:pt>
    <dgm:pt modelId="{E94BE3B8-10C3-46CE-9E22-E51366D2B401}" type="sibTrans" cxnId="{5E22FE2B-459F-4B80-A948-91976EDFFB38}">
      <dgm:prSet/>
      <dgm:spPr/>
      <dgm:t>
        <a:bodyPr/>
        <a:lstStyle/>
        <a:p>
          <a:endParaRPr lang="en-US"/>
        </a:p>
      </dgm:t>
    </dgm:pt>
    <dgm:pt modelId="{5811AB3C-69A5-4D48-A6FC-61639EA7A6C4}">
      <dgm:prSet phldrT="[Text]"/>
      <dgm:spPr/>
      <dgm:t>
        <a:bodyPr/>
        <a:lstStyle/>
        <a:p>
          <a:r>
            <a:rPr lang="en-IN" dirty="0" err="1" smtClean="0"/>
            <a:t>Defination</a:t>
          </a:r>
          <a:r>
            <a:rPr lang="en-IN" dirty="0" smtClean="0"/>
            <a:t> &amp; Formula</a:t>
          </a:r>
          <a:endParaRPr lang="en-US" dirty="0"/>
        </a:p>
      </dgm:t>
    </dgm:pt>
    <dgm:pt modelId="{4A9867C4-451D-41E5-9F74-DD680B642355}" type="parTrans" cxnId="{147750AD-CCC9-4919-8D95-8A2970C8562C}">
      <dgm:prSet/>
      <dgm:spPr/>
      <dgm:t>
        <a:bodyPr/>
        <a:lstStyle/>
        <a:p>
          <a:endParaRPr lang="en-US"/>
        </a:p>
      </dgm:t>
    </dgm:pt>
    <dgm:pt modelId="{79DEEF6C-CD58-44F3-931B-89B06AFE1A33}" type="sibTrans" cxnId="{147750AD-CCC9-4919-8D95-8A2970C8562C}">
      <dgm:prSet/>
      <dgm:spPr/>
      <dgm:t>
        <a:bodyPr/>
        <a:lstStyle/>
        <a:p>
          <a:endParaRPr lang="en-US"/>
        </a:p>
      </dgm:t>
    </dgm:pt>
    <dgm:pt modelId="{715461B4-835A-4DB0-AC2E-16851C2102A3}">
      <dgm:prSet phldrT="[Text]" phldr="1"/>
      <dgm:spPr/>
      <dgm:t>
        <a:bodyPr/>
        <a:lstStyle/>
        <a:p>
          <a:endParaRPr lang="en-US" dirty="0"/>
        </a:p>
      </dgm:t>
    </dgm:pt>
    <dgm:pt modelId="{E868F2FC-A82C-402E-BE82-D9C5E637306C}" type="parTrans" cxnId="{D6404AEF-33CC-4856-B24F-49FE633B12EB}">
      <dgm:prSet/>
      <dgm:spPr/>
      <dgm:t>
        <a:bodyPr/>
        <a:lstStyle/>
        <a:p>
          <a:endParaRPr lang="en-US"/>
        </a:p>
      </dgm:t>
    </dgm:pt>
    <dgm:pt modelId="{D31B1F35-4DE5-4E65-B74A-BC76706C1B81}" type="sibTrans" cxnId="{D6404AEF-33CC-4856-B24F-49FE633B12EB}">
      <dgm:prSet/>
      <dgm:spPr/>
      <dgm:t>
        <a:bodyPr/>
        <a:lstStyle/>
        <a:p>
          <a:endParaRPr lang="en-US"/>
        </a:p>
      </dgm:t>
    </dgm:pt>
    <dgm:pt modelId="{5CC3985B-7512-4BE4-BCD9-3E4368DB3AE4}" type="pres">
      <dgm:prSet presAssocID="{F92AD4C5-576B-45D1-A70D-58CFCCBBF21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50A3683-1A58-4381-8435-3A3A03A270BF}" type="pres">
      <dgm:prSet presAssocID="{F92AD4C5-576B-45D1-A70D-58CFCCBBF21E}" presName="hierFlow" presStyleCnt="0"/>
      <dgm:spPr/>
    </dgm:pt>
    <dgm:pt modelId="{E1EC97D0-E18A-4F84-B215-AF0A365D913A}" type="pres">
      <dgm:prSet presAssocID="{F92AD4C5-576B-45D1-A70D-58CFCCBBF21E}" presName="firstBuf" presStyleCnt="0"/>
      <dgm:spPr/>
    </dgm:pt>
    <dgm:pt modelId="{2C8A13D2-7BE1-4C08-BA88-DD89A5090172}" type="pres">
      <dgm:prSet presAssocID="{F92AD4C5-576B-45D1-A70D-58CFCCBBF21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6F6C215-8F0E-4D00-A2E4-F9168A7D1ADA}" type="pres">
      <dgm:prSet presAssocID="{71247E61-0FBB-48D7-B1A1-C03D10D4F8DF}" presName="Name14" presStyleCnt="0"/>
      <dgm:spPr/>
    </dgm:pt>
    <dgm:pt modelId="{9D095056-7D24-48CA-AA92-7FF46EC719BD}" type="pres">
      <dgm:prSet presAssocID="{71247E61-0FBB-48D7-B1A1-C03D10D4F8DF}" presName="level1Shape" presStyleLbl="node0" presStyleIdx="0" presStyleCnt="1" custLinFactNeighborX="734" custLinFactNeighborY="-30845">
        <dgm:presLayoutVars>
          <dgm:chPref val="3"/>
        </dgm:presLayoutVars>
      </dgm:prSet>
      <dgm:spPr>
        <a:prstGeom prst="flowChartOffpageConnector">
          <a:avLst/>
        </a:prstGeom>
      </dgm:spPr>
      <dgm:t>
        <a:bodyPr/>
        <a:lstStyle/>
        <a:p>
          <a:endParaRPr lang="en-IN"/>
        </a:p>
      </dgm:t>
    </dgm:pt>
    <dgm:pt modelId="{ADE5DED9-717E-4DEC-BEA1-33D0BED07806}" type="pres">
      <dgm:prSet presAssocID="{71247E61-0FBB-48D7-B1A1-C03D10D4F8DF}" presName="hierChild2" presStyleCnt="0"/>
      <dgm:spPr/>
    </dgm:pt>
    <dgm:pt modelId="{906F4296-2E68-4B3D-B702-86CD90266C66}" type="pres">
      <dgm:prSet presAssocID="{6B46D46E-9449-4AE3-9078-B867C1BD45D2}" presName="Name19" presStyleLbl="parChTrans1D2" presStyleIdx="0" presStyleCnt="2"/>
      <dgm:spPr/>
      <dgm:t>
        <a:bodyPr/>
        <a:lstStyle/>
        <a:p>
          <a:endParaRPr lang="en-IN"/>
        </a:p>
      </dgm:t>
    </dgm:pt>
    <dgm:pt modelId="{E880351D-2845-4E56-82F7-5216FABF1FAE}" type="pres">
      <dgm:prSet presAssocID="{4383624F-05E8-4869-9412-C390C7EB95F6}" presName="Name21" presStyleCnt="0"/>
      <dgm:spPr/>
    </dgm:pt>
    <dgm:pt modelId="{2B338607-4FD9-492C-B202-5F6A07AB700E}" type="pres">
      <dgm:prSet presAssocID="{4383624F-05E8-4869-9412-C390C7EB95F6}" presName="level2Shape" presStyleLbl="node2" presStyleIdx="0" presStyleCnt="2" custScaleX="130545" custLinFactNeighborX="-21546" custLinFactNeighborY="-26532"/>
      <dgm:spPr>
        <a:prstGeom prst="ellipse">
          <a:avLst/>
        </a:prstGeom>
      </dgm:spPr>
      <dgm:t>
        <a:bodyPr/>
        <a:lstStyle/>
        <a:p>
          <a:endParaRPr lang="en-IN"/>
        </a:p>
      </dgm:t>
    </dgm:pt>
    <dgm:pt modelId="{1D26FC3D-1957-4C3A-AA25-1B7E2B1CD722}" type="pres">
      <dgm:prSet presAssocID="{4383624F-05E8-4869-9412-C390C7EB95F6}" presName="hierChild3" presStyleCnt="0"/>
      <dgm:spPr/>
    </dgm:pt>
    <dgm:pt modelId="{5602CBB7-467C-4B2A-9FD7-89DA3F3A84B8}" type="pres">
      <dgm:prSet presAssocID="{185A2E94-DD49-4C22-94EB-F22E16AC211B}" presName="Name19" presStyleLbl="parChTrans1D3" presStyleIdx="0" presStyleCnt="3"/>
      <dgm:spPr/>
      <dgm:t>
        <a:bodyPr/>
        <a:lstStyle/>
        <a:p>
          <a:endParaRPr lang="en-IN"/>
        </a:p>
      </dgm:t>
    </dgm:pt>
    <dgm:pt modelId="{8BEBAE3A-351F-4B0D-95F8-09D50C4E6F08}" type="pres">
      <dgm:prSet presAssocID="{63F3809E-3F06-4048-BF4A-3F200FE1521A}" presName="Name21" presStyleCnt="0"/>
      <dgm:spPr/>
    </dgm:pt>
    <dgm:pt modelId="{873BCE44-7B5D-4DA5-A2F4-B44F2ECC3BA5}" type="pres">
      <dgm:prSet presAssocID="{63F3809E-3F06-4048-BF4A-3F200FE1521A}" presName="level2Shape" presStyleLbl="node3" presStyleIdx="0" presStyleCnt="3" custLinFactX="-41737" custLinFactNeighborX="-100000" custLinFactNeighborY="2203"/>
      <dgm:spPr/>
      <dgm:t>
        <a:bodyPr/>
        <a:lstStyle/>
        <a:p>
          <a:endParaRPr lang="en-US"/>
        </a:p>
      </dgm:t>
    </dgm:pt>
    <dgm:pt modelId="{B2E78C0B-7531-41E3-8ADF-3228869F7A60}" type="pres">
      <dgm:prSet presAssocID="{63F3809E-3F06-4048-BF4A-3F200FE1521A}" presName="hierChild3" presStyleCnt="0"/>
      <dgm:spPr/>
    </dgm:pt>
    <dgm:pt modelId="{95F9DCAF-A0CE-473E-83BC-6C0E1E7AB9B0}" type="pres">
      <dgm:prSet presAssocID="{1BE5289F-19D3-40ED-B714-E908209D6C1A}" presName="Name19" presStyleLbl="parChTrans1D3" presStyleIdx="1" presStyleCnt="3"/>
      <dgm:spPr/>
      <dgm:t>
        <a:bodyPr/>
        <a:lstStyle/>
        <a:p>
          <a:endParaRPr lang="en-IN"/>
        </a:p>
      </dgm:t>
    </dgm:pt>
    <dgm:pt modelId="{881CC093-B199-4745-AF65-B25BC52AB7F6}" type="pres">
      <dgm:prSet presAssocID="{FFB56674-2EE0-4F79-B1AB-076216456F01}" presName="Name21" presStyleCnt="0"/>
      <dgm:spPr/>
    </dgm:pt>
    <dgm:pt modelId="{C3AF5481-C7C4-420B-BED4-875583416560}" type="pres">
      <dgm:prSet presAssocID="{FFB56674-2EE0-4F79-B1AB-076216456F01}" presName="level2Shape" presStyleLbl="node3" presStyleIdx="1" presStyleCnt="3" custLinFactNeighborX="-27907" custLinFactNeighborY="4407"/>
      <dgm:spPr/>
      <dgm:t>
        <a:bodyPr/>
        <a:lstStyle/>
        <a:p>
          <a:endParaRPr lang="en-US"/>
        </a:p>
      </dgm:t>
    </dgm:pt>
    <dgm:pt modelId="{E4130253-1E0C-4A27-B053-7D34BC43DE19}" type="pres">
      <dgm:prSet presAssocID="{FFB56674-2EE0-4F79-B1AB-076216456F01}" presName="hierChild3" presStyleCnt="0"/>
      <dgm:spPr/>
    </dgm:pt>
    <dgm:pt modelId="{D80D55F0-AE48-4806-86F0-015DA6AFBE27}" type="pres">
      <dgm:prSet presAssocID="{2CA0F05A-6623-407D-B6E8-3DE4F27F0F37}" presName="Name19" presStyleLbl="parChTrans1D2" presStyleIdx="1" presStyleCnt="2"/>
      <dgm:spPr/>
      <dgm:t>
        <a:bodyPr/>
        <a:lstStyle/>
        <a:p>
          <a:endParaRPr lang="en-IN"/>
        </a:p>
      </dgm:t>
    </dgm:pt>
    <dgm:pt modelId="{188DF866-B423-4593-ADE4-8EB427504924}" type="pres">
      <dgm:prSet presAssocID="{296ABCF1-1F60-40B4-82B7-AE1A742CCDB3}" presName="Name21" presStyleCnt="0"/>
      <dgm:spPr/>
    </dgm:pt>
    <dgm:pt modelId="{9718DC48-31C4-4167-B827-3A3B1A33ED0D}" type="pres">
      <dgm:prSet presAssocID="{296ABCF1-1F60-40B4-82B7-AE1A742CCDB3}" presName="level2Shape" presStyleLbl="node2" presStyleIdx="1" presStyleCnt="2" custLinFactNeighborX="-2203" custLinFactNeighborY="-26438"/>
      <dgm:spPr/>
      <dgm:t>
        <a:bodyPr/>
        <a:lstStyle/>
        <a:p>
          <a:endParaRPr lang="en-US"/>
        </a:p>
      </dgm:t>
    </dgm:pt>
    <dgm:pt modelId="{3D945182-B7FE-49A9-ADFA-FBE80F2BA437}" type="pres">
      <dgm:prSet presAssocID="{296ABCF1-1F60-40B4-82B7-AE1A742CCDB3}" presName="hierChild3" presStyleCnt="0"/>
      <dgm:spPr/>
    </dgm:pt>
    <dgm:pt modelId="{11F34393-ADF6-4132-8AD5-64FDE37B5FD1}" type="pres">
      <dgm:prSet presAssocID="{062C934C-0938-45E6-99DE-783F3358EDF0}" presName="Name19" presStyleLbl="parChTrans1D3" presStyleIdx="2" presStyleCnt="3"/>
      <dgm:spPr/>
      <dgm:t>
        <a:bodyPr/>
        <a:lstStyle/>
        <a:p>
          <a:endParaRPr lang="en-IN"/>
        </a:p>
      </dgm:t>
    </dgm:pt>
    <dgm:pt modelId="{B9CEBE7E-8128-425F-AF0A-D0B60AA358DD}" type="pres">
      <dgm:prSet presAssocID="{0BCA056A-77C3-425A-97E0-C6CB24ADA311}" presName="Name21" presStyleCnt="0"/>
      <dgm:spPr/>
    </dgm:pt>
    <dgm:pt modelId="{BE027AB8-DCE6-457F-9761-A293DDD9FCA0}" type="pres">
      <dgm:prSet presAssocID="{0BCA056A-77C3-425A-97E0-C6CB24ADA311}" presName="level2Shape" presStyleLbl="node3" presStyleIdx="2" presStyleCnt="3"/>
      <dgm:spPr/>
      <dgm:t>
        <a:bodyPr/>
        <a:lstStyle/>
        <a:p>
          <a:endParaRPr lang="en-IN"/>
        </a:p>
      </dgm:t>
    </dgm:pt>
    <dgm:pt modelId="{426FB103-5EA9-43F2-A8A2-46CEFCB2E256}" type="pres">
      <dgm:prSet presAssocID="{0BCA056A-77C3-425A-97E0-C6CB24ADA311}" presName="hierChild3" presStyleCnt="0"/>
      <dgm:spPr/>
    </dgm:pt>
    <dgm:pt modelId="{B1D1376A-9945-4DF9-A2AE-E89F73CA11C4}" type="pres">
      <dgm:prSet presAssocID="{F92AD4C5-576B-45D1-A70D-58CFCCBBF21E}" presName="bgShapesFlow" presStyleCnt="0"/>
      <dgm:spPr/>
    </dgm:pt>
    <dgm:pt modelId="{EE0A06F2-923A-4282-AE95-84A491FC86CE}" type="pres">
      <dgm:prSet presAssocID="{1579104C-D443-4774-86B8-80026667DA67}" presName="rectComp" presStyleCnt="0"/>
      <dgm:spPr/>
    </dgm:pt>
    <dgm:pt modelId="{1E37A58C-A736-4B0B-8398-724492B07B7F}" type="pres">
      <dgm:prSet presAssocID="{1579104C-D443-4774-86B8-80026667DA67}" presName="bgRect" presStyleLbl="bgShp" presStyleIdx="0" presStyleCnt="3" custLinFactNeighborX="-554" custLinFactNeighborY="-35801"/>
      <dgm:spPr/>
      <dgm:t>
        <a:bodyPr/>
        <a:lstStyle/>
        <a:p>
          <a:endParaRPr lang="en-IN"/>
        </a:p>
      </dgm:t>
    </dgm:pt>
    <dgm:pt modelId="{F6236010-C627-4C4D-A86D-7C9A4619AC43}" type="pres">
      <dgm:prSet presAssocID="{1579104C-D443-4774-86B8-80026667DA67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8D94E5C-7D3C-4B2F-8A3F-96C77ABFCED1}" type="pres">
      <dgm:prSet presAssocID="{1579104C-D443-4774-86B8-80026667DA67}" presName="spComp" presStyleCnt="0"/>
      <dgm:spPr/>
    </dgm:pt>
    <dgm:pt modelId="{135480CF-9740-47B5-9EAE-8E9E6F4F7A6A}" type="pres">
      <dgm:prSet presAssocID="{1579104C-D443-4774-86B8-80026667DA67}" presName="vSp" presStyleCnt="0"/>
      <dgm:spPr/>
    </dgm:pt>
    <dgm:pt modelId="{53201DC8-7956-4E22-A932-A804E180189C}" type="pres">
      <dgm:prSet presAssocID="{5811AB3C-69A5-4D48-A6FC-61639EA7A6C4}" presName="rectComp" presStyleCnt="0"/>
      <dgm:spPr/>
    </dgm:pt>
    <dgm:pt modelId="{1CCD5F7D-8434-4212-BF1C-41C71D5EE323}" type="pres">
      <dgm:prSet presAssocID="{5811AB3C-69A5-4D48-A6FC-61639EA7A6C4}" presName="bgRect" presStyleLbl="bgShp" presStyleIdx="1" presStyleCnt="3" custLinFactNeighborX="-693" custLinFactNeighborY="-22950"/>
      <dgm:spPr/>
      <dgm:t>
        <a:bodyPr/>
        <a:lstStyle/>
        <a:p>
          <a:endParaRPr lang="en-IN"/>
        </a:p>
      </dgm:t>
    </dgm:pt>
    <dgm:pt modelId="{BDB6D8CE-D760-4016-A81D-3990B6DA585A}" type="pres">
      <dgm:prSet presAssocID="{5811AB3C-69A5-4D48-A6FC-61639EA7A6C4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7BF77CA-17AF-4499-B5D1-E4CF3DF75430}" type="pres">
      <dgm:prSet presAssocID="{5811AB3C-69A5-4D48-A6FC-61639EA7A6C4}" presName="spComp" presStyleCnt="0"/>
      <dgm:spPr/>
    </dgm:pt>
    <dgm:pt modelId="{ADD9D8DD-98C2-4B6D-8570-0AAA067FF460}" type="pres">
      <dgm:prSet presAssocID="{5811AB3C-69A5-4D48-A6FC-61639EA7A6C4}" presName="vSp" presStyleCnt="0"/>
      <dgm:spPr/>
    </dgm:pt>
    <dgm:pt modelId="{D3E619D4-9ABB-45F3-BA9D-F715B17AFAF9}" type="pres">
      <dgm:prSet presAssocID="{715461B4-835A-4DB0-AC2E-16851C2102A3}" presName="rectComp" presStyleCnt="0"/>
      <dgm:spPr/>
    </dgm:pt>
    <dgm:pt modelId="{BC545A66-AB07-403C-A230-DC2A96243490}" type="pres">
      <dgm:prSet presAssocID="{715461B4-835A-4DB0-AC2E-16851C2102A3}" presName="bgRect" presStyleLbl="bgShp" presStyleIdx="2" presStyleCnt="3"/>
      <dgm:spPr/>
      <dgm:t>
        <a:bodyPr/>
        <a:lstStyle/>
        <a:p>
          <a:endParaRPr lang="en-IN"/>
        </a:p>
      </dgm:t>
    </dgm:pt>
    <dgm:pt modelId="{5BD29BF1-9160-44B2-AB54-1ECD52BDDB1C}" type="pres">
      <dgm:prSet presAssocID="{715461B4-835A-4DB0-AC2E-16851C2102A3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219A9DC4-47FD-4B0E-ABD3-A972B770B872}" srcId="{F92AD4C5-576B-45D1-A70D-58CFCCBBF21E}" destId="{71247E61-0FBB-48D7-B1A1-C03D10D4F8DF}" srcOrd="0" destOrd="0" parTransId="{BA5DB5AE-4AF4-4DC2-BE21-3ADDFA24E3B8}" sibTransId="{E1EBBE31-511D-4E95-8223-3EAB626128F6}"/>
    <dgm:cxn modelId="{CBBFA7B5-1854-4592-B61B-77D5FC910E05}" type="presOf" srcId="{185A2E94-DD49-4C22-94EB-F22E16AC211B}" destId="{5602CBB7-467C-4B2A-9FD7-89DA3F3A84B8}" srcOrd="0" destOrd="0" presId="urn:microsoft.com/office/officeart/2005/8/layout/hierarchy6"/>
    <dgm:cxn modelId="{E53C5429-ED42-4308-B3A3-A9D4D74DBF15}" type="presOf" srcId="{71247E61-0FBB-48D7-B1A1-C03D10D4F8DF}" destId="{9D095056-7D24-48CA-AA92-7FF46EC719BD}" srcOrd="0" destOrd="0" presId="urn:microsoft.com/office/officeart/2005/8/layout/hierarchy6"/>
    <dgm:cxn modelId="{5E22FE2B-459F-4B80-A948-91976EDFFB38}" srcId="{F92AD4C5-576B-45D1-A70D-58CFCCBBF21E}" destId="{1579104C-D443-4774-86B8-80026667DA67}" srcOrd="1" destOrd="0" parTransId="{01CFD342-B635-449C-97ED-5DB1100E236B}" sibTransId="{E94BE3B8-10C3-46CE-9E22-E51366D2B401}"/>
    <dgm:cxn modelId="{D6404AEF-33CC-4856-B24F-49FE633B12EB}" srcId="{F92AD4C5-576B-45D1-A70D-58CFCCBBF21E}" destId="{715461B4-835A-4DB0-AC2E-16851C2102A3}" srcOrd="3" destOrd="0" parTransId="{E868F2FC-A82C-402E-BE82-D9C5E637306C}" sibTransId="{D31B1F35-4DE5-4E65-B74A-BC76706C1B81}"/>
    <dgm:cxn modelId="{E60903B7-31CA-4487-9BE2-9F4F91A61B2A}" type="presOf" srcId="{062C934C-0938-45E6-99DE-783F3358EDF0}" destId="{11F34393-ADF6-4132-8AD5-64FDE37B5FD1}" srcOrd="0" destOrd="0" presId="urn:microsoft.com/office/officeart/2005/8/layout/hierarchy6"/>
    <dgm:cxn modelId="{A5254F7D-873C-4F41-B067-F84C7797719C}" type="presOf" srcId="{715461B4-835A-4DB0-AC2E-16851C2102A3}" destId="{5BD29BF1-9160-44B2-AB54-1ECD52BDDB1C}" srcOrd="1" destOrd="0" presId="urn:microsoft.com/office/officeart/2005/8/layout/hierarchy6"/>
    <dgm:cxn modelId="{125002CB-CB18-4739-8C26-1F0482B97D1B}" srcId="{71247E61-0FBB-48D7-B1A1-C03D10D4F8DF}" destId="{296ABCF1-1F60-40B4-82B7-AE1A742CCDB3}" srcOrd="1" destOrd="0" parTransId="{2CA0F05A-6623-407D-B6E8-3DE4F27F0F37}" sibTransId="{7840AF7C-7BED-409D-AE92-199F2A4853CE}"/>
    <dgm:cxn modelId="{8BD39C6B-EC96-494B-ACBE-C5B45C3C60BB}" type="presOf" srcId="{1579104C-D443-4774-86B8-80026667DA67}" destId="{1E37A58C-A736-4B0B-8398-724492B07B7F}" srcOrd="0" destOrd="0" presId="urn:microsoft.com/office/officeart/2005/8/layout/hierarchy6"/>
    <dgm:cxn modelId="{B0CA7DC9-ADF2-418F-9F3F-0F65F2228680}" type="presOf" srcId="{2CA0F05A-6623-407D-B6E8-3DE4F27F0F37}" destId="{D80D55F0-AE48-4806-86F0-015DA6AFBE27}" srcOrd="0" destOrd="0" presId="urn:microsoft.com/office/officeart/2005/8/layout/hierarchy6"/>
    <dgm:cxn modelId="{12B60A82-675E-4847-A2CC-BAB22EE86FEA}" srcId="{4383624F-05E8-4869-9412-C390C7EB95F6}" destId="{FFB56674-2EE0-4F79-B1AB-076216456F01}" srcOrd="1" destOrd="0" parTransId="{1BE5289F-19D3-40ED-B714-E908209D6C1A}" sibTransId="{89D93BD3-D1AB-4695-BE31-BCD157B455F8}"/>
    <dgm:cxn modelId="{697203C6-4645-40F7-B60F-0E99C71ED5E8}" type="presOf" srcId="{6B46D46E-9449-4AE3-9078-B867C1BD45D2}" destId="{906F4296-2E68-4B3D-B702-86CD90266C66}" srcOrd="0" destOrd="0" presId="urn:microsoft.com/office/officeart/2005/8/layout/hierarchy6"/>
    <dgm:cxn modelId="{A48E6975-0D48-4D0D-A0F8-A44CAF63EB06}" srcId="{4383624F-05E8-4869-9412-C390C7EB95F6}" destId="{63F3809E-3F06-4048-BF4A-3F200FE1521A}" srcOrd="0" destOrd="0" parTransId="{185A2E94-DD49-4C22-94EB-F22E16AC211B}" sibTransId="{C9439C34-A0A4-449B-B4A9-644AD817FEA5}"/>
    <dgm:cxn modelId="{FE1DE7C6-971E-4827-885F-65DA592DDCE0}" type="presOf" srcId="{715461B4-835A-4DB0-AC2E-16851C2102A3}" destId="{BC545A66-AB07-403C-A230-DC2A96243490}" srcOrd="0" destOrd="0" presId="urn:microsoft.com/office/officeart/2005/8/layout/hierarchy6"/>
    <dgm:cxn modelId="{0312C037-B08A-44DF-94F4-B00956E6212E}" srcId="{296ABCF1-1F60-40B4-82B7-AE1A742CCDB3}" destId="{0BCA056A-77C3-425A-97E0-C6CB24ADA311}" srcOrd="0" destOrd="0" parTransId="{062C934C-0938-45E6-99DE-783F3358EDF0}" sibTransId="{6F917197-43B6-42AE-8790-6C668802D729}"/>
    <dgm:cxn modelId="{82B2B9DF-34EB-4440-AEE8-20A9C98663D1}" type="presOf" srcId="{1579104C-D443-4774-86B8-80026667DA67}" destId="{F6236010-C627-4C4D-A86D-7C9A4619AC43}" srcOrd="1" destOrd="0" presId="urn:microsoft.com/office/officeart/2005/8/layout/hierarchy6"/>
    <dgm:cxn modelId="{147750AD-CCC9-4919-8D95-8A2970C8562C}" srcId="{F92AD4C5-576B-45D1-A70D-58CFCCBBF21E}" destId="{5811AB3C-69A5-4D48-A6FC-61639EA7A6C4}" srcOrd="2" destOrd="0" parTransId="{4A9867C4-451D-41E5-9F74-DD680B642355}" sibTransId="{79DEEF6C-CD58-44F3-931B-89B06AFE1A33}"/>
    <dgm:cxn modelId="{020651AA-324A-4D23-A490-E9204542A710}" type="presOf" srcId="{5811AB3C-69A5-4D48-A6FC-61639EA7A6C4}" destId="{BDB6D8CE-D760-4016-A81D-3990B6DA585A}" srcOrd="1" destOrd="0" presId="urn:microsoft.com/office/officeart/2005/8/layout/hierarchy6"/>
    <dgm:cxn modelId="{82EFAB74-0891-4E96-B290-CCF5E2EEE989}" type="presOf" srcId="{1BE5289F-19D3-40ED-B714-E908209D6C1A}" destId="{95F9DCAF-A0CE-473E-83BC-6C0E1E7AB9B0}" srcOrd="0" destOrd="0" presId="urn:microsoft.com/office/officeart/2005/8/layout/hierarchy6"/>
    <dgm:cxn modelId="{A67B8B34-F9BD-4B70-A67D-E85DF1FE2801}" type="presOf" srcId="{0BCA056A-77C3-425A-97E0-C6CB24ADA311}" destId="{BE027AB8-DCE6-457F-9761-A293DDD9FCA0}" srcOrd="0" destOrd="0" presId="urn:microsoft.com/office/officeart/2005/8/layout/hierarchy6"/>
    <dgm:cxn modelId="{A00DF315-7925-4C09-AAE3-B74DFC3D28E6}" type="presOf" srcId="{FFB56674-2EE0-4F79-B1AB-076216456F01}" destId="{C3AF5481-C7C4-420B-BED4-875583416560}" srcOrd="0" destOrd="0" presId="urn:microsoft.com/office/officeart/2005/8/layout/hierarchy6"/>
    <dgm:cxn modelId="{F267BE66-D0AF-425F-95B1-705A7B52F5B4}" type="presOf" srcId="{296ABCF1-1F60-40B4-82B7-AE1A742CCDB3}" destId="{9718DC48-31C4-4167-B827-3A3B1A33ED0D}" srcOrd="0" destOrd="0" presId="urn:microsoft.com/office/officeart/2005/8/layout/hierarchy6"/>
    <dgm:cxn modelId="{CE5021DC-2773-4979-BDE4-A51710248BC7}" srcId="{71247E61-0FBB-48D7-B1A1-C03D10D4F8DF}" destId="{4383624F-05E8-4869-9412-C390C7EB95F6}" srcOrd="0" destOrd="0" parTransId="{6B46D46E-9449-4AE3-9078-B867C1BD45D2}" sibTransId="{7E02C87A-48A0-42C5-B2B3-73901B2613E8}"/>
    <dgm:cxn modelId="{0D66E6D7-DF63-4469-B45B-0AE590BCA352}" type="presOf" srcId="{4383624F-05E8-4869-9412-C390C7EB95F6}" destId="{2B338607-4FD9-492C-B202-5F6A07AB700E}" srcOrd="0" destOrd="0" presId="urn:microsoft.com/office/officeart/2005/8/layout/hierarchy6"/>
    <dgm:cxn modelId="{5E27B04D-A98A-4EE2-9E62-4C9033AB6AB8}" type="presOf" srcId="{F92AD4C5-576B-45D1-A70D-58CFCCBBF21E}" destId="{5CC3985B-7512-4BE4-BCD9-3E4368DB3AE4}" srcOrd="0" destOrd="0" presId="urn:microsoft.com/office/officeart/2005/8/layout/hierarchy6"/>
    <dgm:cxn modelId="{F725A59B-081A-4203-922A-24904A101F70}" type="presOf" srcId="{5811AB3C-69A5-4D48-A6FC-61639EA7A6C4}" destId="{1CCD5F7D-8434-4212-BF1C-41C71D5EE323}" srcOrd="0" destOrd="0" presId="urn:microsoft.com/office/officeart/2005/8/layout/hierarchy6"/>
    <dgm:cxn modelId="{7BFE54E4-21CC-4BB2-A5E2-57C9E74F6F15}" type="presOf" srcId="{63F3809E-3F06-4048-BF4A-3F200FE1521A}" destId="{873BCE44-7B5D-4DA5-A2F4-B44F2ECC3BA5}" srcOrd="0" destOrd="0" presId="urn:microsoft.com/office/officeart/2005/8/layout/hierarchy6"/>
    <dgm:cxn modelId="{445A8879-DF6D-4BFF-AF9C-47349E2EC691}" type="presParOf" srcId="{5CC3985B-7512-4BE4-BCD9-3E4368DB3AE4}" destId="{F50A3683-1A58-4381-8435-3A3A03A270BF}" srcOrd="0" destOrd="0" presId="urn:microsoft.com/office/officeart/2005/8/layout/hierarchy6"/>
    <dgm:cxn modelId="{C06782AB-2181-4BD3-B676-A2E74AA9BB8E}" type="presParOf" srcId="{F50A3683-1A58-4381-8435-3A3A03A270BF}" destId="{E1EC97D0-E18A-4F84-B215-AF0A365D913A}" srcOrd="0" destOrd="0" presId="urn:microsoft.com/office/officeart/2005/8/layout/hierarchy6"/>
    <dgm:cxn modelId="{269E964E-A711-4542-9BDF-8974ED881FC7}" type="presParOf" srcId="{F50A3683-1A58-4381-8435-3A3A03A270BF}" destId="{2C8A13D2-7BE1-4C08-BA88-DD89A5090172}" srcOrd="1" destOrd="0" presId="urn:microsoft.com/office/officeart/2005/8/layout/hierarchy6"/>
    <dgm:cxn modelId="{460ADCD9-0137-4780-86F1-0C7CA4CA24A0}" type="presParOf" srcId="{2C8A13D2-7BE1-4C08-BA88-DD89A5090172}" destId="{76F6C215-8F0E-4D00-A2E4-F9168A7D1ADA}" srcOrd="0" destOrd="0" presId="urn:microsoft.com/office/officeart/2005/8/layout/hierarchy6"/>
    <dgm:cxn modelId="{8A20204A-4441-4C16-9604-E1A8773F0B50}" type="presParOf" srcId="{76F6C215-8F0E-4D00-A2E4-F9168A7D1ADA}" destId="{9D095056-7D24-48CA-AA92-7FF46EC719BD}" srcOrd="0" destOrd="0" presId="urn:microsoft.com/office/officeart/2005/8/layout/hierarchy6"/>
    <dgm:cxn modelId="{0E767F8A-ADB0-4F77-A3B8-F9C26ED71E6B}" type="presParOf" srcId="{76F6C215-8F0E-4D00-A2E4-F9168A7D1ADA}" destId="{ADE5DED9-717E-4DEC-BEA1-33D0BED07806}" srcOrd="1" destOrd="0" presId="urn:microsoft.com/office/officeart/2005/8/layout/hierarchy6"/>
    <dgm:cxn modelId="{725D415A-FE95-42A7-BB5B-628274E5BD39}" type="presParOf" srcId="{ADE5DED9-717E-4DEC-BEA1-33D0BED07806}" destId="{906F4296-2E68-4B3D-B702-86CD90266C66}" srcOrd="0" destOrd="0" presId="urn:microsoft.com/office/officeart/2005/8/layout/hierarchy6"/>
    <dgm:cxn modelId="{5D8538A0-70A1-4C4D-A22C-BE3C62DC517A}" type="presParOf" srcId="{ADE5DED9-717E-4DEC-BEA1-33D0BED07806}" destId="{E880351D-2845-4E56-82F7-5216FABF1FAE}" srcOrd="1" destOrd="0" presId="urn:microsoft.com/office/officeart/2005/8/layout/hierarchy6"/>
    <dgm:cxn modelId="{8E5F0F83-28DB-49E6-AB1C-C5EA259A3449}" type="presParOf" srcId="{E880351D-2845-4E56-82F7-5216FABF1FAE}" destId="{2B338607-4FD9-492C-B202-5F6A07AB700E}" srcOrd="0" destOrd="0" presId="urn:microsoft.com/office/officeart/2005/8/layout/hierarchy6"/>
    <dgm:cxn modelId="{EFA34EE5-33B4-44A5-B78A-911E33B0ABDB}" type="presParOf" srcId="{E880351D-2845-4E56-82F7-5216FABF1FAE}" destId="{1D26FC3D-1957-4C3A-AA25-1B7E2B1CD722}" srcOrd="1" destOrd="0" presId="urn:microsoft.com/office/officeart/2005/8/layout/hierarchy6"/>
    <dgm:cxn modelId="{93ED2D3F-E31C-45E0-8088-17D5C211CBFA}" type="presParOf" srcId="{1D26FC3D-1957-4C3A-AA25-1B7E2B1CD722}" destId="{5602CBB7-467C-4B2A-9FD7-89DA3F3A84B8}" srcOrd="0" destOrd="0" presId="urn:microsoft.com/office/officeart/2005/8/layout/hierarchy6"/>
    <dgm:cxn modelId="{58C077EB-FEA8-49CC-A4A0-BA8130DAAE41}" type="presParOf" srcId="{1D26FC3D-1957-4C3A-AA25-1B7E2B1CD722}" destId="{8BEBAE3A-351F-4B0D-95F8-09D50C4E6F08}" srcOrd="1" destOrd="0" presId="urn:microsoft.com/office/officeart/2005/8/layout/hierarchy6"/>
    <dgm:cxn modelId="{5C5639F4-1182-4D94-A1B7-3BD5110965A1}" type="presParOf" srcId="{8BEBAE3A-351F-4B0D-95F8-09D50C4E6F08}" destId="{873BCE44-7B5D-4DA5-A2F4-B44F2ECC3BA5}" srcOrd="0" destOrd="0" presId="urn:microsoft.com/office/officeart/2005/8/layout/hierarchy6"/>
    <dgm:cxn modelId="{E88640D1-968A-4205-9D2B-98D438E0A8F3}" type="presParOf" srcId="{8BEBAE3A-351F-4B0D-95F8-09D50C4E6F08}" destId="{B2E78C0B-7531-41E3-8ADF-3228869F7A60}" srcOrd="1" destOrd="0" presId="urn:microsoft.com/office/officeart/2005/8/layout/hierarchy6"/>
    <dgm:cxn modelId="{AA62564A-C222-44BA-A671-E17EE0911974}" type="presParOf" srcId="{1D26FC3D-1957-4C3A-AA25-1B7E2B1CD722}" destId="{95F9DCAF-A0CE-473E-83BC-6C0E1E7AB9B0}" srcOrd="2" destOrd="0" presId="urn:microsoft.com/office/officeart/2005/8/layout/hierarchy6"/>
    <dgm:cxn modelId="{6C6DB627-95E0-43C3-B631-7C0E425B6011}" type="presParOf" srcId="{1D26FC3D-1957-4C3A-AA25-1B7E2B1CD722}" destId="{881CC093-B199-4745-AF65-B25BC52AB7F6}" srcOrd="3" destOrd="0" presId="urn:microsoft.com/office/officeart/2005/8/layout/hierarchy6"/>
    <dgm:cxn modelId="{764E0630-8921-4988-BEA1-199828CF966A}" type="presParOf" srcId="{881CC093-B199-4745-AF65-B25BC52AB7F6}" destId="{C3AF5481-C7C4-420B-BED4-875583416560}" srcOrd="0" destOrd="0" presId="urn:microsoft.com/office/officeart/2005/8/layout/hierarchy6"/>
    <dgm:cxn modelId="{9E6A08B6-B739-4CD7-AA7A-90FBED90943C}" type="presParOf" srcId="{881CC093-B199-4745-AF65-B25BC52AB7F6}" destId="{E4130253-1E0C-4A27-B053-7D34BC43DE19}" srcOrd="1" destOrd="0" presId="urn:microsoft.com/office/officeart/2005/8/layout/hierarchy6"/>
    <dgm:cxn modelId="{07B89593-FE77-485A-A567-2CD3B1AB0F72}" type="presParOf" srcId="{ADE5DED9-717E-4DEC-BEA1-33D0BED07806}" destId="{D80D55F0-AE48-4806-86F0-015DA6AFBE27}" srcOrd="2" destOrd="0" presId="urn:microsoft.com/office/officeart/2005/8/layout/hierarchy6"/>
    <dgm:cxn modelId="{ADF598DC-C9B5-4B99-8091-E1A6855DA6FE}" type="presParOf" srcId="{ADE5DED9-717E-4DEC-BEA1-33D0BED07806}" destId="{188DF866-B423-4593-ADE4-8EB427504924}" srcOrd="3" destOrd="0" presId="urn:microsoft.com/office/officeart/2005/8/layout/hierarchy6"/>
    <dgm:cxn modelId="{AF9BD748-DAB3-48F3-8E97-FB854B0494C5}" type="presParOf" srcId="{188DF866-B423-4593-ADE4-8EB427504924}" destId="{9718DC48-31C4-4167-B827-3A3B1A33ED0D}" srcOrd="0" destOrd="0" presId="urn:microsoft.com/office/officeart/2005/8/layout/hierarchy6"/>
    <dgm:cxn modelId="{6F4420BF-5B2C-4143-B8F0-295D1A3A958B}" type="presParOf" srcId="{188DF866-B423-4593-ADE4-8EB427504924}" destId="{3D945182-B7FE-49A9-ADFA-FBE80F2BA437}" srcOrd="1" destOrd="0" presId="urn:microsoft.com/office/officeart/2005/8/layout/hierarchy6"/>
    <dgm:cxn modelId="{E789AA1C-A46C-4218-8960-111272DC1A44}" type="presParOf" srcId="{3D945182-B7FE-49A9-ADFA-FBE80F2BA437}" destId="{11F34393-ADF6-4132-8AD5-64FDE37B5FD1}" srcOrd="0" destOrd="0" presId="urn:microsoft.com/office/officeart/2005/8/layout/hierarchy6"/>
    <dgm:cxn modelId="{BE5D2A83-E37C-4F4B-AB6E-D3760A16B118}" type="presParOf" srcId="{3D945182-B7FE-49A9-ADFA-FBE80F2BA437}" destId="{B9CEBE7E-8128-425F-AF0A-D0B60AA358DD}" srcOrd="1" destOrd="0" presId="urn:microsoft.com/office/officeart/2005/8/layout/hierarchy6"/>
    <dgm:cxn modelId="{101A66EB-35BF-40B2-8521-3204DFFB6233}" type="presParOf" srcId="{B9CEBE7E-8128-425F-AF0A-D0B60AA358DD}" destId="{BE027AB8-DCE6-457F-9761-A293DDD9FCA0}" srcOrd="0" destOrd="0" presId="urn:microsoft.com/office/officeart/2005/8/layout/hierarchy6"/>
    <dgm:cxn modelId="{B9999189-75E4-4DD6-9C84-624793733A5D}" type="presParOf" srcId="{B9CEBE7E-8128-425F-AF0A-D0B60AA358DD}" destId="{426FB103-5EA9-43F2-A8A2-46CEFCB2E256}" srcOrd="1" destOrd="0" presId="urn:microsoft.com/office/officeart/2005/8/layout/hierarchy6"/>
    <dgm:cxn modelId="{41D415EE-8706-4D07-9574-225DD7C4F8F1}" type="presParOf" srcId="{5CC3985B-7512-4BE4-BCD9-3E4368DB3AE4}" destId="{B1D1376A-9945-4DF9-A2AE-E89F73CA11C4}" srcOrd="1" destOrd="0" presId="urn:microsoft.com/office/officeart/2005/8/layout/hierarchy6"/>
    <dgm:cxn modelId="{4BDDB998-7B3B-4AA8-9F9B-A7FA507B1742}" type="presParOf" srcId="{B1D1376A-9945-4DF9-A2AE-E89F73CA11C4}" destId="{EE0A06F2-923A-4282-AE95-84A491FC86CE}" srcOrd="0" destOrd="0" presId="urn:microsoft.com/office/officeart/2005/8/layout/hierarchy6"/>
    <dgm:cxn modelId="{53E709EE-09AE-4522-86A6-355BDD4DF3D0}" type="presParOf" srcId="{EE0A06F2-923A-4282-AE95-84A491FC86CE}" destId="{1E37A58C-A736-4B0B-8398-724492B07B7F}" srcOrd="0" destOrd="0" presId="urn:microsoft.com/office/officeart/2005/8/layout/hierarchy6"/>
    <dgm:cxn modelId="{A0F7C24E-0BF2-4D0E-BDD7-38109FCE9909}" type="presParOf" srcId="{EE0A06F2-923A-4282-AE95-84A491FC86CE}" destId="{F6236010-C627-4C4D-A86D-7C9A4619AC43}" srcOrd="1" destOrd="0" presId="urn:microsoft.com/office/officeart/2005/8/layout/hierarchy6"/>
    <dgm:cxn modelId="{40C98CEE-408E-4D82-B7DD-E7C70449DD65}" type="presParOf" srcId="{B1D1376A-9945-4DF9-A2AE-E89F73CA11C4}" destId="{48D94E5C-7D3C-4B2F-8A3F-96C77ABFCED1}" srcOrd="1" destOrd="0" presId="urn:microsoft.com/office/officeart/2005/8/layout/hierarchy6"/>
    <dgm:cxn modelId="{87ED3701-97AB-4226-8B0A-E58FBF994393}" type="presParOf" srcId="{48D94E5C-7D3C-4B2F-8A3F-96C77ABFCED1}" destId="{135480CF-9740-47B5-9EAE-8E9E6F4F7A6A}" srcOrd="0" destOrd="0" presId="urn:microsoft.com/office/officeart/2005/8/layout/hierarchy6"/>
    <dgm:cxn modelId="{AA383686-E8F7-495E-A4C1-66553B914E01}" type="presParOf" srcId="{B1D1376A-9945-4DF9-A2AE-E89F73CA11C4}" destId="{53201DC8-7956-4E22-A932-A804E180189C}" srcOrd="2" destOrd="0" presId="urn:microsoft.com/office/officeart/2005/8/layout/hierarchy6"/>
    <dgm:cxn modelId="{98D40C57-E7BC-4F1C-BDB4-BFC9D1EE397F}" type="presParOf" srcId="{53201DC8-7956-4E22-A932-A804E180189C}" destId="{1CCD5F7D-8434-4212-BF1C-41C71D5EE323}" srcOrd="0" destOrd="0" presId="urn:microsoft.com/office/officeart/2005/8/layout/hierarchy6"/>
    <dgm:cxn modelId="{066D175B-E319-405C-8912-74461F74EE7D}" type="presParOf" srcId="{53201DC8-7956-4E22-A932-A804E180189C}" destId="{BDB6D8CE-D760-4016-A81D-3990B6DA585A}" srcOrd="1" destOrd="0" presId="urn:microsoft.com/office/officeart/2005/8/layout/hierarchy6"/>
    <dgm:cxn modelId="{DC149929-E5EC-48EE-AD29-42AB4CA75149}" type="presParOf" srcId="{B1D1376A-9945-4DF9-A2AE-E89F73CA11C4}" destId="{57BF77CA-17AF-4499-B5D1-E4CF3DF75430}" srcOrd="3" destOrd="0" presId="urn:microsoft.com/office/officeart/2005/8/layout/hierarchy6"/>
    <dgm:cxn modelId="{0753A3A8-C110-4440-ACDC-A59649C004D0}" type="presParOf" srcId="{57BF77CA-17AF-4499-B5D1-E4CF3DF75430}" destId="{ADD9D8DD-98C2-4B6D-8570-0AAA067FF460}" srcOrd="0" destOrd="0" presId="urn:microsoft.com/office/officeart/2005/8/layout/hierarchy6"/>
    <dgm:cxn modelId="{BFE57152-9B28-4F56-8D8A-D597D6B02CE3}" type="presParOf" srcId="{B1D1376A-9945-4DF9-A2AE-E89F73CA11C4}" destId="{D3E619D4-9ABB-45F3-BA9D-F715B17AFAF9}" srcOrd="4" destOrd="0" presId="urn:microsoft.com/office/officeart/2005/8/layout/hierarchy6"/>
    <dgm:cxn modelId="{22ABAA23-3437-41D8-B390-82F3D21DD906}" type="presParOf" srcId="{D3E619D4-9ABB-45F3-BA9D-F715B17AFAF9}" destId="{BC545A66-AB07-403C-A230-DC2A96243490}" srcOrd="0" destOrd="0" presId="urn:microsoft.com/office/officeart/2005/8/layout/hierarchy6"/>
    <dgm:cxn modelId="{BCF4A120-7DD8-4F69-8551-9082F2D2593C}" type="presParOf" srcId="{D3E619D4-9ABB-45F3-BA9D-F715B17AFAF9}" destId="{5BD29BF1-9160-44B2-AB54-1ECD52BDDB1C}" srcOrd="1" destOrd="0" presId="urn:microsoft.com/office/officeart/2005/8/layout/hierarchy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A195C-1A6F-4C45-A2B0-E454DF0A3078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73A26-BFE7-43A5-828B-BC19B358F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7845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73A26-BFE7-43A5-828B-BC19B358F81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1309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3EEE5-C95D-4F10-A962-7BF3EC6C9F89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357EE7-CD78-431F-B7FF-6F9684C74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3FECA7-DDDD-4887-8EC7-5715DEE34E35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357EE7-CD78-431F-B7FF-6F9684C74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D81B2E-879B-4867-A0FF-3209262E227C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357EE7-CD78-431F-B7FF-6F9684C74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FDAE8-B96E-4E83-8CE3-9D78F26A3507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357EE7-CD78-431F-B7FF-6F9684C74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ED470B-9B2F-4464-BD71-0797AE212253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357EE7-CD78-431F-B7FF-6F9684C74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659B62-0183-4001-BBF8-7DC2D4ADD133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357EE7-CD78-431F-B7FF-6F9684C74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41CBAC-7727-4933-9C94-068A9BB37989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357EE7-CD78-431F-B7FF-6F9684C74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E9F7F4-E31E-423B-B7C1-EFD0E3AFE797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357EE7-CD78-431F-B7FF-6F9684C74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FB025-A527-401E-94CE-40E3B6A5E261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357EE7-CD78-431F-B7FF-6F9684C74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EA485C-1EAC-438A-8094-2DB1AF8D75DF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357EE7-CD78-431F-B7FF-6F9684C74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7F06F-8A75-4DFD-B64E-33C4FEF775A7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357EE7-CD78-431F-B7FF-6F9684C74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CE5BB78-2617-42DB-85E3-92F16AC465A7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3357EE7-CD78-431F-B7FF-6F9684C74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newsflash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docdro.id/IoRmrAz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fh-9AARg9M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5657" y="1774577"/>
            <a:ext cx="638628" cy="440883"/>
          </a:xfrm>
        </p:spPr>
        <p:txBody>
          <a:bodyPr>
            <a:prstTxWarp prst="textArchUp">
              <a:avLst>
                <a:gd name="adj" fmla="val 5760091"/>
              </a:avLst>
            </a:prstTxWarp>
            <a:noAutofit/>
          </a:bodyPr>
          <a:lstStyle/>
          <a:p>
            <a:pPr algn="ctr"/>
            <a:endParaRPr lang="en-US" sz="6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0937" y="682171"/>
            <a:ext cx="11460647" cy="617582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4800" dirty="0" smtClean="0">
                <a:solidFill>
                  <a:srgbClr val="7030A0"/>
                </a:solidFill>
              </a:rPr>
              <a:t>SUBJECT – MATHEMATICS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400" dirty="0" smtClean="0">
                <a:solidFill>
                  <a:srgbClr val="C00000"/>
                </a:solidFill>
              </a:rPr>
              <a:t>CLASS – 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>
                <a:latin typeface="+mj-lt"/>
              </a:rPr>
              <a:t>TOPIC - </a:t>
            </a:r>
            <a:r>
              <a:rPr lang="en-US" sz="6000" dirty="0" smtClean="0">
                <a:latin typeface="+mj-lt"/>
              </a:rPr>
              <a:t>AVERAGE</a:t>
            </a:r>
            <a:endParaRPr lang="en-IN" sz="6000" dirty="0" smtClean="0"/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7EE7-CD78-431F-B7FF-6F9684C743D7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0" y="125047"/>
            <a:ext cx="12192003" cy="6609843"/>
            <a:chOff x="0" y="-1"/>
            <a:chExt cx="12192002" cy="660984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873458" cy="873458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873458" y="245660"/>
              <a:ext cx="111092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1982734" y="245660"/>
              <a:ext cx="0" cy="62256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354840" y="873457"/>
              <a:ext cx="1" cy="5704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54840" y="6578221"/>
              <a:ext cx="98673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9978247" y="6209732"/>
              <a:ext cx="2213755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i="1" cap="none" spc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ldhabi" panose="01000000000000000000" pitchFamily="2" charset="-78"/>
                  <a:cs typeface="Aldhabi" panose="01000000000000000000" pitchFamily="2" charset="-78"/>
                </a:rPr>
                <a:t>Work is Worship</a:t>
              </a:r>
              <a:endParaRPr lang="en-US" sz="2000" b="0" i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765964" y="12746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34214422"/>
      </p:ext>
    </p:extLst>
  </p:cSld>
  <p:clrMapOvr>
    <a:masterClrMapping/>
  </p:clrMapOvr>
  <p:transition spd="slow">
    <p:newsflash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6600" dirty="0" smtClean="0"/>
              <a:t>Properties of Average</a:t>
            </a:r>
            <a:endParaRPr lang="en-US" sz="66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192055" y="1783563"/>
            <a:ext cx="9390344" cy="5074439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solidFill>
                  <a:srgbClr val="FFFF00"/>
                </a:solidFill>
              </a:rPr>
              <a:t>  </a:t>
            </a:r>
            <a:r>
              <a:rPr lang="en-US" sz="2400" b="1" i="1" dirty="0" smtClean="0">
                <a:solidFill>
                  <a:srgbClr val="7030A0"/>
                </a:solidFill>
              </a:rPr>
              <a:t>Average of the given data is less than the greatest numbers and greater than the smallest numbers of the given data </a:t>
            </a:r>
          </a:p>
          <a:p>
            <a:pPr>
              <a:buNone/>
            </a:pPr>
            <a:r>
              <a:rPr lang="en-US" sz="2400" b="1" dirty="0" smtClean="0"/>
              <a:t>                      For example:</a:t>
            </a:r>
            <a:r>
              <a:rPr lang="en-US" sz="2400" dirty="0" smtClean="0"/>
              <a:t> Find the average of 4, 8, 10, 14</a:t>
            </a:r>
          </a:p>
          <a:p>
            <a:pPr>
              <a:buNone/>
            </a:pPr>
            <a:r>
              <a:rPr lang="en-US" sz="2400" dirty="0" smtClean="0"/>
              <a:t>                       </a:t>
            </a:r>
            <a:r>
              <a:rPr lang="en-IN" sz="2400" dirty="0" smtClean="0"/>
              <a:t> Average =  4+8+ 10+14 / 4 =9 </a:t>
            </a:r>
            <a:endParaRPr lang="en-US" sz="2400" dirty="0" smtClean="0"/>
          </a:p>
          <a:p>
            <a:r>
              <a:rPr lang="en-US" sz="2400" b="1" i="1" dirty="0" smtClean="0">
                <a:solidFill>
                  <a:srgbClr val="7030A0"/>
                </a:solidFill>
              </a:rPr>
              <a:t>If all the numbers of the given data are equal, then the average will also be the same as the numbers.</a:t>
            </a:r>
          </a:p>
          <a:p>
            <a:pPr>
              <a:buNone/>
            </a:pPr>
            <a:r>
              <a:rPr lang="en-US" sz="2400" b="1" dirty="0" smtClean="0"/>
              <a:t>             For example:</a:t>
            </a:r>
            <a:r>
              <a:rPr lang="en-US" sz="2400" dirty="0" smtClean="0"/>
              <a:t> Find the average of 2, 2, 2, 2, 2</a:t>
            </a:r>
          </a:p>
          <a:p>
            <a:pPr>
              <a:buNone/>
            </a:pPr>
            <a:r>
              <a:rPr lang="en-IN" sz="2400" dirty="0" smtClean="0"/>
              <a:t>                   Average = 2+2+2+2 / 4 =8/4 = 2</a:t>
            </a:r>
            <a:endParaRPr lang="en-US" sz="2400" dirty="0" smtClean="0"/>
          </a:p>
          <a:p>
            <a:r>
              <a:rPr lang="en-US" sz="2400" b="1" i="1" dirty="0" smtClean="0">
                <a:solidFill>
                  <a:srgbClr val="7030A0"/>
                </a:solidFill>
              </a:rPr>
              <a:t> If zero is one of the numbers of the given set of data, then that zero should also be included while calculating the average.</a:t>
            </a:r>
          </a:p>
          <a:p>
            <a:pPr>
              <a:buNone/>
            </a:pPr>
            <a:r>
              <a:rPr lang="en-US" sz="2400" b="1" dirty="0" smtClean="0"/>
              <a:t>          For example:</a:t>
            </a:r>
            <a:r>
              <a:rPr lang="en-US" sz="2400" dirty="0" smtClean="0"/>
              <a:t> Find the average of 2, 7, 0</a:t>
            </a:r>
          </a:p>
          <a:p>
            <a:pPr>
              <a:buNone/>
            </a:pPr>
            <a:r>
              <a:rPr lang="en-IN" sz="2400" dirty="0" smtClean="0"/>
              <a:t>                Average = 2+7+0/3 = 9 / 3 =3</a:t>
            </a:r>
            <a:endParaRPr lang="en-US" sz="2400" dirty="0" smtClean="0"/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7EE7-CD78-431F-B7FF-6F9684C743D7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0" y="248157"/>
            <a:ext cx="12192003" cy="6609843"/>
            <a:chOff x="0" y="-1"/>
            <a:chExt cx="12192002" cy="660984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873458" cy="873458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873458" y="245660"/>
              <a:ext cx="111092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1982734" y="245660"/>
              <a:ext cx="0" cy="62256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354840" y="873457"/>
              <a:ext cx="1" cy="5704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54840" y="6578221"/>
              <a:ext cx="98673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9978247" y="6209732"/>
              <a:ext cx="2213755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i="1" cap="none" spc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ldhabi" panose="01000000000000000000" pitchFamily="2" charset="-78"/>
                  <a:cs typeface="Aldhabi" panose="01000000000000000000" pitchFamily="2" charset="-78"/>
                </a:rPr>
                <a:t>Work is Worship</a:t>
              </a:r>
              <a:endParaRPr lang="en-US" sz="2000" b="0" i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endParaRPr>
            </a:p>
          </p:txBody>
        </p:sp>
      </p:grp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457202"/>
            <a:ext cx="123825" cy="428625"/>
          </a:xfrm>
          <a:prstGeom prst="rect">
            <a:avLst/>
          </a:prstGeom>
          <a:noFill/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457202"/>
            <a:ext cx="123825" cy="428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7694479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1"/>
            <a:ext cx="12025745" cy="6858001"/>
            <a:chOff x="0" y="-1"/>
            <a:chExt cx="12192002" cy="66237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873458" cy="873458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873458" y="245660"/>
              <a:ext cx="111092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176698" y="398060"/>
              <a:ext cx="0" cy="62256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354840" y="873457"/>
              <a:ext cx="1" cy="5704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54840" y="6578221"/>
              <a:ext cx="98673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9978247" y="6209732"/>
              <a:ext cx="2213755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i="1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ldhabi" panose="01000000000000000000" pitchFamily="2" charset="-78"/>
                  <a:cs typeface="Aldhabi" panose="01000000000000000000" pitchFamily="2" charset="-78"/>
                </a:rPr>
                <a:t>Work is Worship</a:t>
              </a:r>
              <a:endPara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endParaRPr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6600" dirty="0" smtClean="0"/>
              <a:t>MORE PROPERTIES</a:t>
            </a:r>
            <a:endParaRPr lang="en-US" sz="6600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2079320" y="1447800"/>
            <a:ext cx="9832263" cy="4800600"/>
          </a:xfrm>
        </p:spPr>
        <p:txBody>
          <a:bodyPr>
            <a:normAutofit lnSpcReduction="10000"/>
          </a:bodyPr>
          <a:lstStyle/>
          <a:p>
            <a:r>
              <a:rPr lang="en-IN" b="1" i="1" dirty="0" smtClean="0"/>
              <a:t>If  a number is added to all the numbers given in the data, then the average is increased by that particular number.</a:t>
            </a:r>
          </a:p>
          <a:p>
            <a:pPr algn="just">
              <a:buNone/>
            </a:pPr>
            <a:r>
              <a:rPr lang="en-IN" dirty="0" smtClean="0"/>
              <a:t>          Ex – 8,5,6,9</a:t>
            </a:r>
          </a:p>
          <a:p>
            <a:pPr algn="just">
              <a:buNone/>
            </a:pPr>
            <a:r>
              <a:rPr lang="en-IN" dirty="0" smtClean="0"/>
              <a:t> Average = 8+5+6+9 / 4 = 28 / 4 = 7</a:t>
            </a:r>
          </a:p>
          <a:p>
            <a:pPr algn="just">
              <a:buNone/>
            </a:pPr>
            <a:r>
              <a:rPr lang="en-IN" dirty="0" smtClean="0"/>
              <a:t>Let add 5 to each number</a:t>
            </a:r>
          </a:p>
          <a:p>
            <a:pPr algn="just">
              <a:buNone/>
            </a:pPr>
            <a:r>
              <a:rPr lang="en-IN" dirty="0" smtClean="0"/>
              <a:t>Then new data – 13,10,11,14</a:t>
            </a:r>
          </a:p>
          <a:p>
            <a:pPr algn="just">
              <a:buNone/>
            </a:pPr>
            <a:r>
              <a:rPr lang="en-IN" dirty="0" smtClean="0"/>
              <a:t>  Average = 13+10+11+14 /4 </a:t>
            </a:r>
            <a:r>
              <a:rPr lang="en-US" dirty="0" smtClean="0"/>
              <a:t> = 48 / 4 = 12 ( 7 + 5 )</a:t>
            </a:r>
          </a:p>
          <a:p>
            <a:pPr algn="just">
              <a:buNone/>
            </a:pPr>
            <a:r>
              <a:rPr lang="en-IN" dirty="0" smtClean="0"/>
              <a:t>The average is increased by 5.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7EE7-CD78-431F-B7FF-6F9684C743D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404679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1"/>
            <a:ext cx="12192003" cy="6732953"/>
            <a:chOff x="0" y="-1"/>
            <a:chExt cx="12192002" cy="67329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873458" cy="873458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873458" y="245660"/>
              <a:ext cx="111092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1982734" y="245660"/>
              <a:ext cx="0" cy="62256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354840" y="873457"/>
              <a:ext cx="1" cy="5704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54840" y="6578221"/>
              <a:ext cx="98673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9978247" y="6209732"/>
              <a:ext cx="2213755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2800" b="0" i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7EE7-CD78-431F-B7FF-6F9684C743D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4294967295"/>
          </p:nvPr>
        </p:nvSpPr>
        <p:spPr>
          <a:xfrm>
            <a:off x="1941513" y="0"/>
            <a:ext cx="10250487" cy="6181725"/>
          </a:xfrm>
        </p:spPr>
        <p:txBody>
          <a:bodyPr/>
          <a:lstStyle/>
          <a:p>
            <a:pPr>
              <a:buNone/>
            </a:pPr>
            <a:r>
              <a:rPr lang="en-IN" dirty="0" smtClean="0"/>
              <a:t>   </a:t>
            </a:r>
          </a:p>
          <a:p>
            <a:r>
              <a:rPr lang="en-IN" b="1" i="1" dirty="0" smtClean="0">
                <a:solidFill>
                  <a:srgbClr val="7030A0"/>
                </a:solidFill>
              </a:rPr>
              <a:t>      If a number is subtracted from all the numbers given in the  data, then the average is decreased by that number.</a:t>
            </a:r>
          </a:p>
          <a:p>
            <a:pPr>
              <a:buNone/>
            </a:pPr>
            <a:r>
              <a:rPr lang="en-IN" dirty="0" smtClean="0"/>
              <a:t> Ex – 10,12,45,13</a:t>
            </a:r>
          </a:p>
          <a:p>
            <a:pPr>
              <a:buNone/>
            </a:pPr>
            <a:r>
              <a:rPr lang="en-IN" dirty="0" smtClean="0"/>
              <a:t>      Average = 10 + 12 + 45 + 13/4 = 80/4 = 20</a:t>
            </a:r>
          </a:p>
          <a:p>
            <a:pPr>
              <a:buNone/>
            </a:pPr>
            <a:r>
              <a:rPr lang="en-IN" dirty="0" smtClean="0"/>
              <a:t>Subtract 5 from each number, then the new data – 5,7,40,8</a:t>
            </a:r>
          </a:p>
          <a:p>
            <a:pPr>
              <a:buNone/>
            </a:pPr>
            <a:r>
              <a:rPr lang="en-IN" dirty="0" smtClean="0"/>
              <a:t>      Average = 5+7+40+8 / 4 = 60 /4 = 15 (20-5)                     </a:t>
            </a:r>
          </a:p>
          <a:p>
            <a:pPr>
              <a:buNone/>
            </a:pPr>
            <a:r>
              <a:rPr lang="en-IN" dirty="0" smtClean="0"/>
              <a:t>     Average decreased by 5 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842178" y="6429348"/>
            <a:ext cx="2183567" cy="3823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Work is Worship</a:t>
            </a:r>
            <a:endParaRPr lang="en-US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505427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1"/>
            <a:ext cx="12192003" cy="6732953"/>
            <a:chOff x="0" y="-1"/>
            <a:chExt cx="12192002" cy="67329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873458" cy="873458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873458" y="245660"/>
              <a:ext cx="111092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1982734" y="245660"/>
              <a:ext cx="0" cy="62256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354840" y="873457"/>
              <a:ext cx="1" cy="5704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54840" y="6578221"/>
              <a:ext cx="98673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9978247" y="6209732"/>
              <a:ext cx="2213755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2800" b="0" i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endParaRPr>
            </a:p>
          </p:txBody>
        </p:sp>
      </p:grp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914144" y="375781"/>
            <a:ext cx="9997440" cy="5872619"/>
          </a:xfrm>
        </p:spPr>
        <p:txBody>
          <a:bodyPr>
            <a:normAutofit/>
          </a:bodyPr>
          <a:lstStyle/>
          <a:p>
            <a:r>
              <a:rPr lang="en-IN" b="1" i="1" dirty="0" smtClean="0">
                <a:solidFill>
                  <a:srgbClr val="7030A0"/>
                </a:solidFill>
              </a:rPr>
              <a:t>If a number is multiplied with all the numbers in the given data, then the Average is multiplied by that number of times.</a:t>
            </a:r>
          </a:p>
          <a:p>
            <a:r>
              <a:rPr lang="en-IN" dirty="0" smtClean="0"/>
              <a:t>Ex – 5,7,8,12</a:t>
            </a:r>
          </a:p>
          <a:p>
            <a:pPr>
              <a:buNone/>
            </a:pPr>
            <a:r>
              <a:rPr lang="en-IN" dirty="0" smtClean="0"/>
              <a:t>    Average = 5+7+8+12/4 =  32/4 =8</a:t>
            </a:r>
          </a:p>
          <a:p>
            <a:pPr>
              <a:buNone/>
            </a:pPr>
            <a:r>
              <a:rPr lang="en-IN" dirty="0" smtClean="0"/>
              <a:t>   multiply 3 to each number ,then the new data= 15,21,24,36</a:t>
            </a:r>
          </a:p>
          <a:p>
            <a:pPr>
              <a:buNone/>
            </a:pPr>
            <a:r>
              <a:rPr lang="en-IN" dirty="0" smtClean="0"/>
              <a:t>Average = 15+21+24+36/4=96/4 =24(8x3 )</a:t>
            </a:r>
          </a:p>
          <a:p>
            <a:pPr>
              <a:buNone/>
            </a:pPr>
            <a:r>
              <a:rPr lang="en-IN" dirty="0" smtClean="0"/>
              <a:t>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7EE7-CD78-431F-B7FF-6F9684C743D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842178" y="6429348"/>
            <a:ext cx="2183567" cy="3823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Work is Worship</a:t>
            </a:r>
            <a:endParaRPr lang="en-US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284781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1"/>
            <a:ext cx="12192003" cy="6732953"/>
            <a:chOff x="0" y="-1"/>
            <a:chExt cx="12192002" cy="67329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873458" cy="873458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873458" y="245660"/>
              <a:ext cx="111092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1982734" y="245660"/>
              <a:ext cx="0" cy="62256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354840" y="873457"/>
              <a:ext cx="1" cy="5704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54840" y="6578221"/>
              <a:ext cx="98673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9978247" y="6209732"/>
              <a:ext cx="2213755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2800" b="0" i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endParaRPr>
            </a:p>
          </p:txBody>
        </p:sp>
      </p:grp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104373" y="873457"/>
            <a:ext cx="9807211" cy="5374943"/>
          </a:xfrm>
        </p:spPr>
        <p:txBody>
          <a:bodyPr/>
          <a:lstStyle/>
          <a:p>
            <a:r>
              <a:rPr lang="en-IN" b="1" i="1" dirty="0" smtClean="0">
                <a:solidFill>
                  <a:srgbClr val="7030A0"/>
                </a:solidFill>
              </a:rPr>
              <a:t>If a each number of a given data divided by the same number </a:t>
            </a:r>
            <a:r>
              <a:rPr lang="en-IN" b="1" i="1" dirty="0">
                <a:solidFill>
                  <a:srgbClr val="7030A0"/>
                </a:solidFill>
              </a:rPr>
              <a:t>,</a:t>
            </a:r>
            <a:r>
              <a:rPr lang="en-IN" b="1" i="1" dirty="0" smtClean="0">
                <a:solidFill>
                  <a:srgbClr val="7030A0"/>
                </a:solidFill>
              </a:rPr>
              <a:t>then the average will be reduced.</a:t>
            </a:r>
          </a:p>
          <a:p>
            <a:pPr>
              <a:buNone/>
            </a:pPr>
            <a:r>
              <a:rPr lang="en-IN" dirty="0" smtClean="0"/>
              <a:t>Ex- 20,24,28,32</a:t>
            </a:r>
          </a:p>
          <a:p>
            <a:pPr>
              <a:buNone/>
            </a:pPr>
            <a:r>
              <a:rPr lang="en-IN" dirty="0" smtClean="0"/>
              <a:t>      Average = 20+24+28+32 /4 = 104/4=26</a:t>
            </a:r>
          </a:p>
          <a:p>
            <a:pPr>
              <a:buNone/>
            </a:pPr>
            <a:r>
              <a:rPr lang="en-IN" dirty="0" smtClean="0"/>
              <a:t>Divide 4 by each number,</a:t>
            </a:r>
          </a:p>
          <a:p>
            <a:pPr>
              <a:buNone/>
            </a:pPr>
            <a:r>
              <a:rPr lang="en-IN" dirty="0" smtClean="0"/>
              <a:t>New data = 5,6,7,8</a:t>
            </a:r>
          </a:p>
          <a:p>
            <a:pPr>
              <a:buNone/>
            </a:pPr>
            <a:r>
              <a:rPr lang="en-IN" dirty="0" smtClean="0"/>
              <a:t>Averages = 5+6+7+8/4 = 26/4 = 6.5,which is 26/4 = 6.5</a:t>
            </a:r>
          </a:p>
          <a:p>
            <a:pPr>
              <a:buNone/>
            </a:pP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7EE7-CD78-431F-B7FF-6F9684C743D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842178" y="6429348"/>
            <a:ext cx="2183567" cy="3823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Work is Worship</a:t>
            </a:r>
            <a:endParaRPr lang="en-US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230450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1"/>
            <a:ext cx="12192003" cy="6732953"/>
            <a:chOff x="0" y="-1"/>
            <a:chExt cx="12192002" cy="67329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873458" cy="873458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873458" y="245660"/>
              <a:ext cx="111092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1982734" y="245660"/>
              <a:ext cx="0" cy="62256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354840" y="873457"/>
              <a:ext cx="1" cy="5704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54840" y="6578221"/>
              <a:ext cx="98673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9978247" y="6209732"/>
              <a:ext cx="2213755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2800" b="0" i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6000" b="1" dirty="0" smtClean="0"/>
              <a:t>What’d be the average</a:t>
            </a:r>
            <a:endParaRPr lang="en-US" sz="6000" b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>
                <a:solidFill>
                  <a:srgbClr val="C00000"/>
                </a:solidFill>
              </a:rPr>
              <a:t>A -  </a:t>
            </a:r>
            <a:r>
              <a:rPr lang="en-IN" dirty="0" smtClean="0">
                <a:solidFill>
                  <a:srgbClr val="FF0000"/>
                </a:solidFill>
              </a:rPr>
              <a:t>If the numbers are counting numbers from </a:t>
            </a:r>
            <a:r>
              <a:rPr lang="en-IN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IN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N" dirty="0" smtClean="0"/>
              <a:t>  Ex-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IN" dirty="0" smtClean="0"/>
              <a:t>,2,3,4,5,6,7,8,9</a:t>
            </a:r>
          </a:p>
          <a:p>
            <a:pPr>
              <a:buNone/>
            </a:pPr>
            <a:r>
              <a:rPr lang="en-IN" dirty="0" smtClean="0"/>
              <a:t>   </a:t>
            </a:r>
            <a:r>
              <a:rPr lang="en-IN" dirty="0" err="1" smtClean="0"/>
              <a:t>Avearage</a:t>
            </a:r>
            <a:r>
              <a:rPr lang="en-IN" dirty="0" smtClean="0"/>
              <a:t> =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(1+</a:t>
            </a:r>
            <a:r>
              <a:rPr lang="en-IN" dirty="0" smtClean="0"/>
              <a:t>2+3+4+5+6+7+8+9)/9 = 45/9 = 5</a:t>
            </a:r>
          </a:p>
          <a:p>
            <a:pPr algn="ctr">
              <a:buNone/>
            </a:pPr>
            <a:r>
              <a:rPr lang="en-IN" dirty="0" smtClean="0"/>
              <a:t>  OR</a:t>
            </a:r>
          </a:p>
          <a:p>
            <a:pPr>
              <a:buNone/>
            </a:pPr>
            <a:r>
              <a:rPr lang="en-IN" dirty="0" smtClean="0"/>
              <a:t>  Average = (9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+1)/</a:t>
            </a:r>
            <a:r>
              <a:rPr lang="en-IN" dirty="0" smtClean="0"/>
              <a:t>2 = 10 /2 =5</a:t>
            </a:r>
          </a:p>
          <a:p>
            <a:pPr>
              <a:buNone/>
            </a:pPr>
            <a:r>
              <a:rPr lang="en-IN" dirty="0" smtClean="0"/>
              <a:t>So we can write Average = (Last number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+1)/</a:t>
            </a:r>
            <a:r>
              <a:rPr lang="en-IN" dirty="0" smtClean="0"/>
              <a:t>2</a:t>
            </a:r>
          </a:p>
          <a:p>
            <a:pPr>
              <a:buNone/>
            </a:pPr>
            <a:r>
              <a:rPr lang="en-IN" dirty="0" smtClean="0"/>
              <a:t>                                          </a:t>
            </a:r>
            <a:r>
              <a:rPr lang="en-IN" dirty="0" smtClean="0">
                <a:solidFill>
                  <a:srgbClr val="C00000"/>
                </a:solidFill>
              </a:rPr>
              <a:t>*If the number starts from </a:t>
            </a:r>
            <a:r>
              <a:rPr lang="en-IN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7EE7-CD78-431F-B7FF-6F9684C743D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842178" y="6429348"/>
            <a:ext cx="2183567" cy="3823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Work is Worship</a:t>
            </a:r>
            <a:endParaRPr lang="en-US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492486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1"/>
            <a:ext cx="12192003" cy="6732953"/>
            <a:chOff x="0" y="-1"/>
            <a:chExt cx="12192002" cy="67329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873458" cy="873458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873458" y="245660"/>
              <a:ext cx="111092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1982734" y="245660"/>
              <a:ext cx="0" cy="62256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354840" y="873457"/>
              <a:ext cx="1" cy="5704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54840" y="6578221"/>
              <a:ext cx="98673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9978247" y="6209732"/>
              <a:ext cx="2213755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2800" b="0" i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endParaRPr>
            </a:p>
          </p:txBody>
        </p:sp>
      </p:grp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914144" y="401782"/>
            <a:ext cx="9997440" cy="58466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>
                <a:solidFill>
                  <a:srgbClr val="C00000"/>
                </a:solidFill>
              </a:rPr>
              <a:t>B – If the numbers are even numbers which starts from 2</a:t>
            </a:r>
          </a:p>
          <a:p>
            <a:pPr>
              <a:buNone/>
            </a:pPr>
            <a:r>
              <a:rPr lang="en-IN" dirty="0" smtClean="0"/>
              <a:t> Ex – 2,4,6,8,10,12</a:t>
            </a:r>
          </a:p>
          <a:p>
            <a:pPr>
              <a:buNone/>
            </a:pPr>
            <a:r>
              <a:rPr lang="en-IN" dirty="0" smtClean="0"/>
              <a:t> Average = (2+4+6+8+10+12)/6</a:t>
            </a:r>
          </a:p>
          <a:p>
            <a:pPr>
              <a:buNone/>
            </a:pPr>
            <a:r>
              <a:rPr lang="en-IN" dirty="0" smtClean="0"/>
              <a:t>              = 42/6 </a:t>
            </a:r>
          </a:p>
          <a:p>
            <a:pPr>
              <a:buNone/>
            </a:pPr>
            <a:r>
              <a:rPr lang="en-IN" dirty="0" smtClean="0"/>
              <a:t>              = 7</a:t>
            </a:r>
          </a:p>
          <a:p>
            <a:pPr algn="ctr">
              <a:buNone/>
            </a:pPr>
            <a:r>
              <a:rPr lang="en-IN" dirty="0" smtClean="0"/>
              <a:t>OR</a:t>
            </a:r>
          </a:p>
          <a:p>
            <a:pPr>
              <a:buNone/>
            </a:pPr>
            <a:r>
              <a:rPr lang="en-IN" dirty="0" smtClean="0"/>
              <a:t>So it can be written as,</a:t>
            </a:r>
          </a:p>
          <a:p>
            <a:pPr>
              <a:buNone/>
            </a:pPr>
            <a:r>
              <a:rPr lang="en-IN" dirty="0" smtClean="0"/>
              <a:t>         Average =  6+1 = 7</a:t>
            </a:r>
          </a:p>
          <a:p>
            <a:pPr>
              <a:buNone/>
            </a:pPr>
            <a:r>
              <a:rPr lang="en-IN" dirty="0" smtClean="0"/>
              <a:t>                     = Number of addends + 1</a:t>
            </a:r>
          </a:p>
          <a:p>
            <a:pPr>
              <a:buNone/>
            </a:pPr>
            <a:r>
              <a:rPr lang="en-IN" smtClean="0"/>
              <a:t>                                       </a:t>
            </a:r>
            <a:r>
              <a:rPr lang="en-IN" smtClean="0">
                <a:solidFill>
                  <a:srgbClr val="FF0000"/>
                </a:solidFill>
              </a:rPr>
              <a:t>* </a:t>
            </a:r>
            <a:r>
              <a:rPr lang="en-IN" dirty="0" smtClean="0">
                <a:solidFill>
                  <a:srgbClr val="FF0000"/>
                </a:solidFill>
              </a:rPr>
              <a:t>If even </a:t>
            </a:r>
            <a:r>
              <a:rPr lang="en-IN" dirty="0" err="1" smtClean="0">
                <a:solidFill>
                  <a:srgbClr val="FF0000"/>
                </a:solidFill>
              </a:rPr>
              <a:t>nummbers</a:t>
            </a:r>
            <a:r>
              <a:rPr lang="en-IN" dirty="0" smtClean="0">
                <a:solidFill>
                  <a:srgbClr val="FF0000"/>
                </a:solidFill>
              </a:rPr>
              <a:t> start from 2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7EE7-CD78-431F-B7FF-6F9684C743D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842178" y="6429348"/>
            <a:ext cx="2183567" cy="3823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Work is Worship</a:t>
            </a:r>
            <a:endParaRPr lang="en-US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007084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1"/>
            <a:ext cx="12192003" cy="6609843"/>
            <a:chOff x="0" y="-1"/>
            <a:chExt cx="12192002" cy="66098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873458" cy="873458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873458" y="245660"/>
              <a:ext cx="111092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1982734" y="245660"/>
              <a:ext cx="0" cy="62256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354840" y="873457"/>
              <a:ext cx="1" cy="5704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54840" y="6578221"/>
              <a:ext cx="98673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9978247" y="6209732"/>
              <a:ext cx="2213755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i="1" cap="none" spc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ldhabi" panose="01000000000000000000" pitchFamily="2" charset="-78"/>
                  <a:cs typeface="Aldhabi" panose="01000000000000000000" pitchFamily="2" charset="-78"/>
                </a:rPr>
                <a:t>Work is </a:t>
              </a:r>
              <a:r>
                <a:rPr lang="en-US" sz="2000" b="0" cap="none" spc="0" dirty="0" smtClean="0">
                  <a:ln w="0"/>
                  <a:solidFill>
                    <a:schemeClr val="accent1"/>
                  </a:solidFill>
                  <a:latin typeface="Aldhabi" panose="01000000000000000000" pitchFamily="2" charset="-78"/>
                  <a:cs typeface="Aldhabi" panose="01000000000000000000" pitchFamily="2" charset="-78"/>
                </a:rPr>
                <a:t>Worship</a:t>
              </a:r>
              <a:endParaRPr lang="en-US" sz="2000" b="0" cap="none" spc="0" dirty="0">
                <a:ln w="0"/>
                <a:solidFill>
                  <a:schemeClr val="accent1"/>
                </a:solidFill>
                <a:latin typeface="Aldhabi" panose="01000000000000000000" pitchFamily="2" charset="-78"/>
                <a:cs typeface="Aldhabi" panose="01000000000000000000" pitchFamily="2" charset="-78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 – </a:t>
            </a:r>
            <a:r>
              <a:rPr lang="en-US" sz="3600" b="1" i="1" dirty="0" smtClean="0">
                <a:solidFill>
                  <a:srgbClr val="FF0000"/>
                </a:solidFill>
              </a:rPr>
              <a:t>If the numbers are odd which starts from 1 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Ex -1:– 1,3,5,7,9,11,13</a:t>
            </a:r>
          </a:p>
          <a:p>
            <a:pPr>
              <a:buNone/>
            </a:pPr>
            <a:r>
              <a:rPr lang="en-US" dirty="0" smtClean="0"/>
              <a:t>        Average = (1+3+5+7+9+11+13)/7</a:t>
            </a:r>
          </a:p>
          <a:p>
            <a:pPr>
              <a:buNone/>
            </a:pPr>
            <a:r>
              <a:rPr lang="en-US" dirty="0" smtClean="0"/>
              <a:t>                     = 49/7 = 7</a:t>
            </a:r>
          </a:p>
          <a:p>
            <a:pPr>
              <a:buNone/>
            </a:pPr>
            <a:r>
              <a:rPr lang="en-US" dirty="0" smtClean="0"/>
              <a:t>Here observe the number of addends is 7.</a:t>
            </a:r>
          </a:p>
          <a:p>
            <a:pPr>
              <a:buNone/>
            </a:pPr>
            <a:r>
              <a:rPr lang="en-US" dirty="0" smtClean="0"/>
              <a:t>Ex -2 : 1,3,5,7,9,11,13,15,17,19,21,23 (Number of addends is 12)</a:t>
            </a:r>
          </a:p>
          <a:p>
            <a:pPr>
              <a:buNone/>
            </a:pPr>
            <a:r>
              <a:rPr lang="en-US" dirty="0" smtClean="0"/>
              <a:t>  Average =(1+3+5+7+9+11+13+15+17+19+21+23)/12</a:t>
            </a:r>
          </a:p>
          <a:p>
            <a:pPr>
              <a:buNone/>
            </a:pPr>
            <a:r>
              <a:rPr lang="en-US" dirty="0" smtClean="0"/>
              <a:t>              = 144 /12 = 12</a:t>
            </a:r>
          </a:p>
          <a:p>
            <a:pPr>
              <a:buNone/>
            </a:pPr>
            <a:r>
              <a:rPr lang="en-US" b="1" dirty="0" smtClean="0"/>
              <a:t>So the average of odd numbers which starts with one is </a:t>
            </a:r>
            <a:r>
              <a:rPr lang="en-US" b="1" dirty="0" smtClean="0">
                <a:solidFill>
                  <a:srgbClr val="FF0000"/>
                </a:solidFill>
              </a:rPr>
              <a:t>the number of addends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7EE7-CD78-431F-B7FF-6F9684C743D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141094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1"/>
            <a:ext cx="12192003" cy="6609843"/>
            <a:chOff x="0" y="-1"/>
            <a:chExt cx="12192002" cy="66098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873458" cy="873458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873458" y="245660"/>
              <a:ext cx="111092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1982734" y="245660"/>
              <a:ext cx="0" cy="62256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354840" y="873457"/>
              <a:ext cx="1" cy="5704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54840" y="6578221"/>
              <a:ext cx="98673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9978247" y="6209732"/>
              <a:ext cx="2213755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i="1" cap="none" spc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ldhabi" panose="01000000000000000000" pitchFamily="2" charset="-78"/>
                  <a:cs typeface="Aldhabi" panose="01000000000000000000" pitchFamily="2" charset="-78"/>
                </a:rPr>
                <a:t>Work is Worship</a:t>
              </a:r>
              <a:endParaRPr lang="en-US" sz="2000" b="0" i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 – If the numbers are consecutive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Ex- 17,18,19,20,21</a:t>
            </a:r>
          </a:p>
          <a:p>
            <a:pPr>
              <a:buNone/>
            </a:pPr>
            <a:r>
              <a:rPr lang="en-US" dirty="0" smtClean="0"/>
              <a:t>Average = (17+18+19+20+21)/5</a:t>
            </a:r>
          </a:p>
          <a:p>
            <a:pPr>
              <a:buNone/>
            </a:pPr>
            <a:r>
              <a:rPr lang="en-US" dirty="0" smtClean="0"/>
              <a:t>             = 95/5</a:t>
            </a:r>
          </a:p>
          <a:p>
            <a:pPr>
              <a:buNone/>
            </a:pPr>
            <a:r>
              <a:rPr lang="en-US" dirty="0" smtClean="0"/>
              <a:t>             = 19(17+21/2) = 38/2=19</a:t>
            </a:r>
          </a:p>
          <a:p>
            <a:pPr>
              <a:buNone/>
            </a:pPr>
            <a:r>
              <a:rPr lang="en-US" dirty="0" smtClean="0"/>
              <a:t>                         </a:t>
            </a:r>
          </a:p>
          <a:p>
            <a:pPr>
              <a:buNone/>
            </a:pPr>
            <a:r>
              <a:rPr lang="en-US" dirty="0" smtClean="0"/>
              <a:t>Ex- 35,36,37,38,39,40</a:t>
            </a:r>
          </a:p>
          <a:p>
            <a:pPr>
              <a:buNone/>
            </a:pPr>
            <a:r>
              <a:rPr lang="en-US" dirty="0" smtClean="0"/>
              <a:t>     Average = (35+36+37+38+39+40)/6</a:t>
            </a:r>
          </a:p>
          <a:p>
            <a:pPr>
              <a:buNone/>
            </a:pPr>
            <a:r>
              <a:rPr lang="en-US" dirty="0" smtClean="0"/>
              <a:t>                 = 225/6=37.5,which is 35+40/2 = 75/2=37.5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300" b="1" dirty="0" smtClean="0"/>
              <a:t>Average of consecutive numbers is </a:t>
            </a:r>
            <a:r>
              <a:rPr lang="en-IN" sz="3300" b="1" dirty="0" smtClean="0">
                <a:latin typeface="inherit"/>
              </a:rPr>
              <a:t>(First No. + Last No.)/2</a:t>
            </a:r>
            <a:endParaRPr lang="en-US" sz="3300" b="1" dirty="0" smtClean="0">
              <a:latin typeface="inherit"/>
            </a:endParaRPr>
          </a:p>
          <a:p>
            <a:pPr>
              <a:buNone/>
            </a:pPr>
            <a:r>
              <a:rPr lang="en-US" sz="3300" b="1" dirty="0" smtClean="0"/>
              <a:t> </a:t>
            </a:r>
            <a:endParaRPr lang="en-US" sz="3300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7EE7-CD78-431F-B7FF-6F9684C743D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179020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1"/>
            <a:ext cx="12192003" cy="6609843"/>
            <a:chOff x="0" y="-1"/>
            <a:chExt cx="12192002" cy="66098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873458" cy="873458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873458" y="245660"/>
              <a:ext cx="111092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1982734" y="245660"/>
              <a:ext cx="0" cy="62256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354840" y="873457"/>
              <a:ext cx="1" cy="5704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54840" y="6578221"/>
              <a:ext cx="98673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9978247" y="6209732"/>
              <a:ext cx="2213755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i="1" cap="none" spc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ldhabi" panose="01000000000000000000" pitchFamily="2" charset="-78"/>
                  <a:cs typeface="Aldhabi" panose="01000000000000000000" pitchFamily="2" charset="-78"/>
                </a:rPr>
                <a:t>Work is Worship</a:t>
              </a:r>
              <a:endParaRPr lang="en-US" sz="2000" b="0" i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6000" dirty="0" smtClean="0"/>
              <a:t>LET’S PUT TOGETHER</a:t>
            </a:r>
            <a:endParaRPr lang="en-US" sz="6000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</p:nvPr>
        </p:nvGraphicFramePr>
        <p:xfrm>
          <a:off x="1914523" y="1590804"/>
          <a:ext cx="10047832" cy="4521896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5023916"/>
                <a:gridCol w="5023916"/>
              </a:tblGrid>
              <a:tr h="5652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9443">
                <a:tc>
                  <a:txBody>
                    <a:bodyPr/>
                    <a:lstStyle/>
                    <a:p>
                      <a:pPr algn="l" fontAlgn="ctr"/>
                      <a:r>
                        <a:rPr lang="en-US" dirty="0"/>
                        <a:t>Average of first "n" natural numbers</a:t>
                      </a:r>
                      <a:endParaRPr lang="en-US" dirty="0">
                        <a:solidFill>
                          <a:srgbClr val="C00000"/>
                        </a:solidFill>
                        <a:latin typeface="inherit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dirty="0" smtClean="0"/>
                        <a:t>(N+1)/2</a:t>
                      </a:r>
                      <a:endParaRPr lang="en-IN" dirty="0" smtClean="0">
                        <a:latin typeface="inherit"/>
                      </a:endParaRPr>
                    </a:p>
                  </a:txBody>
                  <a:tcPr marL="76200" marR="76200" marT="76200" marB="76200" anchor="ctr"/>
                </a:tc>
              </a:tr>
              <a:tr h="659443">
                <a:tc>
                  <a:txBody>
                    <a:bodyPr/>
                    <a:lstStyle/>
                    <a:p>
                      <a:pPr algn="l" fontAlgn="ctr"/>
                      <a:r>
                        <a:rPr lang="en-US" dirty="0"/>
                        <a:t>Average of first "n" even numbers</a:t>
                      </a:r>
                      <a:endParaRPr lang="en-US" dirty="0">
                        <a:solidFill>
                          <a:srgbClr val="C00000"/>
                        </a:solidFill>
                        <a:latin typeface="inherit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dirty="0" smtClean="0"/>
                        <a:t>n+1</a:t>
                      </a:r>
                      <a:endParaRPr lang="en-US" dirty="0">
                        <a:latin typeface="inherit"/>
                      </a:endParaRPr>
                    </a:p>
                  </a:txBody>
                  <a:tcPr marL="76200" marR="76200" marT="76200" marB="76200" anchor="ctr"/>
                </a:tc>
              </a:tr>
              <a:tr h="659443">
                <a:tc>
                  <a:txBody>
                    <a:bodyPr/>
                    <a:lstStyle/>
                    <a:p>
                      <a:pPr algn="l" fontAlgn="ctr"/>
                      <a:r>
                        <a:rPr lang="en-US" dirty="0"/>
                        <a:t>Average of first "n" odd numbers</a:t>
                      </a:r>
                      <a:endParaRPr lang="en-US" dirty="0">
                        <a:solidFill>
                          <a:srgbClr val="C00000"/>
                        </a:solidFill>
                        <a:latin typeface="inherit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dirty="0" smtClean="0"/>
                        <a:t>n</a:t>
                      </a:r>
                      <a:endParaRPr lang="en-US" dirty="0">
                        <a:latin typeface="inherit"/>
                      </a:endParaRPr>
                    </a:p>
                  </a:txBody>
                  <a:tcPr marL="76200" marR="76200" marT="76200" marB="76200" anchor="ctr"/>
                </a:tc>
              </a:tr>
              <a:tr h="659443">
                <a:tc>
                  <a:txBody>
                    <a:bodyPr/>
                    <a:lstStyle/>
                    <a:p>
                      <a:pPr algn="l" fontAlgn="ctr"/>
                      <a:r>
                        <a:rPr lang="en-US" dirty="0"/>
                        <a:t>Average of consecutive numbers</a:t>
                      </a:r>
                      <a:endParaRPr lang="en-US" dirty="0">
                        <a:solidFill>
                          <a:srgbClr val="C00000"/>
                        </a:solidFill>
                        <a:latin typeface="inherit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dirty="0" smtClean="0"/>
                        <a:t>(First No. + Last No.)/2</a:t>
                      </a:r>
                      <a:endParaRPr lang="en-US" dirty="0">
                        <a:latin typeface="inherit"/>
                      </a:endParaRPr>
                    </a:p>
                  </a:txBody>
                  <a:tcPr marL="76200" marR="76200" marT="76200" marB="76200" anchor="ctr"/>
                </a:tc>
              </a:tr>
              <a:tr h="659443">
                <a:tc>
                  <a:txBody>
                    <a:bodyPr/>
                    <a:lstStyle/>
                    <a:p>
                      <a:pPr algn="l" fontAlgn="ctr"/>
                      <a:r>
                        <a:rPr lang="en-US" dirty="0"/>
                        <a:t>Average of 1 to "n" odd numbers</a:t>
                      </a:r>
                      <a:endParaRPr lang="en-US" dirty="0">
                        <a:solidFill>
                          <a:srgbClr val="C00000"/>
                        </a:solidFill>
                        <a:latin typeface="inherit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dirty="0" smtClean="0"/>
                        <a:t>(Last odd No. +1)/2</a:t>
                      </a:r>
                      <a:endParaRPr lang="en-US" dirty="0">
                        <a:latin typeface="inherit"/>
                      </a:endParaRPr>
                    </a:p>
                  </a:txBody>
                  <a:tcPr marL="76200" marR="76200" marT="76200" marB="76200" anchor="ctr"/>
                </a:tc>
              </a:tr>
              <a:tr h="659443">
                <a:tc>
                  <a:txBody>
                    <a:bodyPr/>
                    <a:lstStyle/>
                    <a:p>
                      <a:pPr algn="l" fontAlgn="ctr"/>
                      <a:r>
                        <a:rPr lang="en-US" dirty="0"/>
                        <a:t>Average of 1 to "n" even numbers</a:t>
                      </a:r>
                      <a:endParaRPr lang="en-US" dirty="0">
                        <a:solidFill>
                          <a:srgbClr val="C00000"/>
                        </a:solidFill>
                        <a:latin typeface="inherit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dirty="0" smtClean="0"/>
                        <a:t>(Last</a:t>
                      </a:r>
                      <a:r>
                        <a:rPr lang="en-IN" baseline="0" dirty="0" smtClean="0"/>
                        <a:t> even Number +2 </a:t>
                      </a:r>
                      <a:r>
                        <a:rPr lang="en-IN" dirty="0" smtClean="0"/>
                        <a:t>)/2</a:t>
                      </a:r>
                      <a:endParaRPr lang="en-US" dirty="0">
                        <a:latin typeface="inherit"/>
                      </a:endParaRPr>
                    </a:p>
                  </a:txBody>
                  <a:tcPr marL="76200" marR="76200" marT="76200" marB="76200" anchor="ctr"/>
                </a:tc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7EE7-CD78-431F-B7FF-6F9684C743D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999116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OR SCAN TO GET THE BOOK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PRIMARY MATHEMATICS </a:t>
            </a:r>
          </a:p>
          <a:p>
            <a:pPr algn="ctr">
              <a:buNone/>
            </a:pPr>
            <a:r>
              <a:rPr lang="en-US" dirty="0" smtClean="0">
                <a:hlinkClick r:id="rId2"/>
              </a:rPr>
              <a:t>STD-5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96032C0E-DE51-5348-916C-7435C37EC3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47035" y="1524000"/>
            <a:ext cx="4651155" cy="4664075"/>
          </a:xfr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7EE7-CD78-431F-B7FF-6F9684C743D7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-3" y="0"/>
            <a:ext cx="12192003" cy="6609843"/>
            <a:chOff x="0" y="-1"/>
            <a:chExt cx="12192002" cy="66098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873458" cy="873458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873458" y="245660"/>
              <a:ext cx="111092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1982734" y="245660"/>
              <a:ext cx="0" cy="62256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354840" y="873457"/>
              <a:ext cx="1" cy="5704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54840" y="6578221"/>
              <a:ext cx="98673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9978247" y="6209732"/>
              <a:ext cx="2213755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i="1" cap="none" spc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ldhabi" panose="01000000000000000000" pitchFamily="2" charset="-78"/>
                  <a:cs typeface="Aldhabi" panose="01000000000000000000" pitchFamily="2" charset="-78"/>
                </a:rPr>
                <a:t>Work is Worship</a:t>
              </a:r>
              <a:endParaRPr lang="en-US" sz="2000" b="0" i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0775849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1"/>
            <a:ext cx="12192003" cy="7163840"/>
            <a:chOff x="0" y="-1"/>
            <a:chExt cx="12192002" cy="71638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873458" cy="873458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873458" y="245660"/>
              <a:ext cx="111092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1982734" y="245660"/>
              <a:ext cx="0" cy="62256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354840" y="873457"/>
              <a:ext cx="1" cy="5704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54840" y="6578221"/>
              <a:ext cx="98673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9978247" y="6209732"/>
              <a:ext cx="2213755" cy="9541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0" i="1" cap="none" spc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ldhabi" panose="01000000000000000000" pitchFamily="2" charset="-78"/>
                  <a:cs typeface="Aldhabi" panose="01000000000000000000" pitchFamily="2" charset="-78"/>
                </a:rPr>
                <a:t>Work is Worship</a:t>
              </a:r>
              <a:endParaRPr lang="en-US" sz="2800" b="0" i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LEARNING OUTCOME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Students will be able to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Find average of group of numbers.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Connect average to their daily life.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Define average.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Confident </a:t>
            </a:r>
            <a:r>
              <a:rPr lang="en-US" dirty="0" err="1" smtClean="0"/>
              <a:t>whie</a:t>
            </a:r>
            <a:r>
              <a:rPr lang="en-US" dirty="0" smtClean="0"/>
              <a:t> answering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Find </a:t>
            </a:r>
            <a:r>
              <a:rPr lang="en-US" dirty="0" err="1" smtClean="0"/>
              <a:t>patterns,relations,links</a:t>
            </a:r>
            <a:r>
              <a:rPr lang="en-US" dirty="0" smtClean="0"/>
              <a:t> among the numbers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7EE7-CD78-431F-B7FF-6F9684C743D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561240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1"/>
            <a:ext cx="12192003" cy="6609843"/>
            <a:chOff x="0" y="-1"/>
            <a:chExt cx="12192002" cy="66098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873458" cy="873458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873458" y="245660"/>
              <a:ext cx="111092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1982734" y="245660"/>
              <a:ext cx="0" cy="62256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354840" y="873457"/>
              <a:ext cx="1" cy="5704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54840" y="6578221"/>
              <a:ext cx="98673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9978247" y="6209732"/>
              <a:ext cx="2213755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i="1" cap="none" spc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ldhabi" panose="01000000000000000000" pitchFamily="2" charset="-78"/>
                  <a:cs typeface="Aldhabi" panose="01000000000000000000" pitchFamily="2" charset="-78"/>
                </a:rPr>
                <a:t>Work is Worship</a:t>
              </a:r>
              <a:endParaRPr lang="en-US" sz="2000" b="0" i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endParaRPr>
            </a:p>
          </p:txBody>
        </p:sp>
      </p:grpSp>
      <p:pic>
        <p:nvPicPr>
          <p:cNvPr id="10" name="Google Shape;58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2436" y="690977"/>
            <a:ext cx="10210800" cy="544658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7EE7-CD78-431F-B7FF-6F9684C743D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140631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1"/>
            <a:ext cx="12192003" cy="6609843"/>
            <a:chOff x="0" y="-1"/>
            <a:chExt cx="12192002" cy="66098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873458" cy="873458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873458" y="245660"/>
              <a:ext cx="111092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1982734" y="245660"/>
              <a:ext cx="0" cy="62256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354840" y="873457"/>
              <a:ext cx="1" cy="5704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54840" y="6578221"/>
              <a:ext cx="98673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9978247" y="6209732"/>
              <a:ext cx="2213755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i="1" cap="none" spc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ldhabi" panose="01000000000000000000" pitchFamily="2" charset="-78"/>
                  <a:cs typeface="Aldhabi" panose="01000000000000000000" pitchFamily="2" charset="-78"/>
                </a:rPr>
                <a:t>Work is Worship</a:t>
              </a:r>
              <a:endParaRPr lang="en-US" sz="2000" b="0" i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517446B-6BD7-1043-A8FE-E0A178320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582" y="568036"/>
            <a:ext cx="9989128" cy="571207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7EE7-CD78-431F-B7FF-6F9684C743D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116410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1"/>
            <a:ext cx="12192003" cy="6609843"/>
            <a:chOff x="0" y="-1"/>
            <a:chExt cx="12192002" cy="66098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873458" cy="873458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873458" y="245660"/>
              <a:ext cx="111092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1982734" y="245660"/>
              <a:ext cx="0" cy="62256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354840" y="873457"/>
              <a:ext cx="1" cy="5704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54840" y="6578221"/>
              <a:ext cx="98673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9978247" y="6209732"/>
              <a:ext cx="2213755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i="1" cap="none" spc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ldhabi" panose="01000000000000000000" pitchFamily="2" charset="-78"/>
                  <a:cs typeface="Aldhabi" panose="01000000000000000000" pitchFamily="2" charset="-78"/>
                </a:rPr>
                <a:t>Work is Worship</a:t>
              </a:r>
              <a:endParaRPr lang="en-US" sz="2000" b="0" i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6F04C17-9A6C-8E47-BE67-EB40E0D0B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018" y="616316"/>
            <a:ext cx="10044546" cy="559922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7EE7-CD78-431F-B7FF-6F9684C743D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869150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1"/>
            <a:ext cx="12192003" cy="6609843"/>
            <a:chOff x="0" y="-1"/>
            <a:chExt cx="12192002" cy="66098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873458" cy="873458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873458" y="245660"/>
              <a:ext cx="111092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1982734" y="245660"/>
              <a:ext cx="0" cy="62256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354840" y="873457"/>
              <a:ext cx="1" cy="5704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54840" y="6578221"/>
              <a:ext cx="98673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9978247" y="6209732"/>
              <a:ext cx="2213755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i="1" cap="none" spc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ldhabi" panose="01000000000000000000" pitchFamily="2" charset="-78"/>
                  <a:cs typeface="Aldhabi" panose="01000000000000000000" pitchFamily="2" charset="-78"/>
                </a:rPr>
                <a:t>Work is Worship</a:t>
              </a:r>
              <a:endParaRPr lang="en-US" sz="2000" b="0" i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841829" cy="873458"/>
            </a:xfrm>
            <a:prstGeom prst="rect">
              <a:avLst/>
            </a:prstGeom>
          </p:spPr>
        </p:pic>
      </p:grpSp>
      <p:pic>
        <p:nvPicPr>
          <p:cNvPr id="10" name="Google Shape;598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7745" y="463117"/>
            <a:ext cx="10335491" cy="581299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7EE7-CD78-431F-B7FF-6F9684C743D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347812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" y="0"/>
            <a:ext cx="12192003" cy="6609843"/>
            <a:chOff x="0" y="-1"/>
            <a:chExt cx="12192002" cy="66098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873458" cy="873458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>
            <a:xfrm>
              <a:off x="873458" y="245660"/>
              <a:ext cx="111092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1982734" y="245660"/>
              <a:ext cx="0" cy="62256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354840" y="873457"/>
              <a:ext cx="1" cy="5704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54840" y="6578221"/>
              <a:ext cx="98673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9978247" y="6209732"/>
              <a:ext cx="2213755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i="1" cap="none" spc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ldhabi" panose="01000000000000000000" pitchFamily="2" charset="-78"/>
                  <a:cs typeface="Aldhabi" panose="01000000000000000000" pitchFamily="2" charset="-78"/>
                </a:rPr>
                <a:t>Work is Worship</a:t>
              </a:r>
              <a:endParaRPr lang="en-US" sz="2000" b="0" i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201" y="1447800"/>
            <a:ext cx="6481135" cy="4800600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7EE7-CD78-431F-B7FF-6F9684C743D7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86" y="212108"/>
            <a:ext cx="10881814" cy="65913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u="sng" dirty="0" smtClean="0">
                <a:effectLst/>
                <a:latin typeface="Algerian" pitchFamily="82" charset="0"/>
              </a:rPr>
              <a:t>SAMPLE QUESTIONS CUM ANSWERS</a:t>
            </a:r>
            <a:endParaRPr lang="en-US" sz="4800" u="sng" dirty="0">
              <a:effectLst/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541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Fill in the blanks.    					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1mark</a:t>
            </a:r>
          </a:p>
          <a:p>
            <a:pPr marL="596646" indent="-514350"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average of 8 numbers is 90. sum of the 8 numbers is ______.</a:t>
            </a:r>
          </a:p>
          <a:p>
            <a:pPr marL="596646" indent="-514350"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Ans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720 ------------------------------------------------(1)</a:t>
            </a:r>
          </a:p>
          <a:p>
            <a:pPr marL="596646" indent="-51435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Answer the following questions.		         2 marks</a:t>
            </a:r>
          </a:p>
          <a:p>
            <a:pPr marL="596646" indent="-514350"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Find the average of first four prime numbers.</a:t>
            </a:r>
          </a:p>
          <a:p>
            <a:pPr marL="596646" indent="-514350"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Ans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First four prime numbers = 2,3,5,7--------(0.5)</a:t>
            </a:r>
          </a:p>
          <a:p>
            <a:pPr marL="596646" indent="-51435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Average = (2+3+5+7) ÷ 4 --------------------------(0.5)</a:t>
            </a:r>
          </a:p>
          <a:p>
            <a:pPr marL="596646" indent="-51435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= 17 ÷ 4 ------------------------------------(0.5)</a:t>
            </a:r>
          </a:p>
          <a:p>
            <a:pPr marL="596646" indent="-51435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= 4.25 ---------------------------------------(0.5)</a:t>
            </a:r>
          </a:p>
          <a:p>
            <a:pPr marL="596646" indent="-51435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96646" indent="-51435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96646" indent="-51435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96646" indent="-51435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96646" indent="-51435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96646" indent="-51435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96646" indent="-51435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96646" indent="-51435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96646" indent="-51435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96646" indent="-51435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96646" indent="-51435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96646" indent="-51435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96646" indent="-51435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96646" indent="-51435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7EE7-CD78-431F-B7FF-6F9684C743D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1829" cy="87345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4746513" y="274638"/>
            <a:ext cx="45719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261257"/>
            <a:ext cx="10103685" cy="6596743"/>
          </a:xfrm>
        </p:spPr>
        <p:txBody>
          <a:bodyPr/>
          <a:lstStyle/>
          <a:p>
            <a:r>
              <a:rPr lang="en-US" dirty="0" smtClean="0"/>
              <a:t>2. The average is of 50 numbers is 38.If two numbers 45 and 55 are discarded. Find the average of remaining numbers.							3marks</a:t>
            </a:r>
          </a:p>
          <a:p>
            <a:pPr>
              <a:buNone/>
            </a:pPr>
            <a:r>
              <a:rPr lang="en-US" dirty="0" smtClean="0"/>
              <a:t>Ans. Average of first 50 numbers = 38 ------------------(0.5)</a:t>
            </a:r>
          </a:p>
          <a:p>
            <a:pPr>
              <a:buNone/>
            </a:pPr>
            <a:r>
              <a:rPr lang="en-US" dirty="0" smtClean="0"/>
              <a:t>       Sum of first 50 numbers = 38×50=1900 ----------(0.5)</a:t>
            </a:r>
          </a:p>
          <a:p>
            <a:pPr>
              <a:buNone/>
            </a:pPr>
            <a:r>
              <a:rPr lang="en-US" dirty="0" smtClean="0"/>
              <a:t>       Sum of two numbers discarded = 45+55=100 ---(0.5)</a:t>
            </a:r>
          </a:p>
          <a:p>
            <a:pPr>
              <a:buNone/>
            </a:pPr>
            <a:r>
              <a:rPr lang="en-US" dirty="0" smtClean="0"/>
              <a:t>       Sum of remaining numbers = 1900-100=1800 ----(0.5)</a:t>
            </a:r>
          </a:p>
          <a:p>
            <a:pPr>
              <a:buNone/>
            </a:pPr>
            <a:r>
              <a:rPr lang="en-US" dirty="0" smtClean="0"/>
              <a:t>       Average of remaining numbers = 1800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÷ 48 </a:t>
            </a:r>
            <a:r>
              <a:rPr lang="en-US" dirty="0" smtClean="0">
                <a:cs typeface="Arial" pitchFamily="34" charset="0"/>
              </a:rPr>
              <a:t>------(0.5)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                        =  37.5</a:t>
            </a:r>
            <a:r>
              <a:rPr lang="en-US" dirty="0" smtClean="0"/>
              <a:t> -------------(0.5)        </a:t>
            </a:r>
          </a:p>
          <a:p>
            <a:pPr>
              <a:buNone/>
            </a:pPr>
            <a:r>
              <a:rPr lang="en-US" dirty="0" smtClean="0"/>
              <a:t>Therefore, the average of remaining numbers is 37.5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7EE7-CD78-431F-B7FF-6F9684C743D7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1829" cy="87345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4746514" y="274638"/>
            <a:ext cx="101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203200"/>
            <a:ext cx="10277856" cy="628468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3. In a factory, 6 workers get weekly wages of Rs1250 each</a:t>
            </a:r>
          </a:p>
          <a:p>
            <a:pPr>
              <a:buNone/>
            </a:pPr>
            <a:r>
              <a:rPr lang="en-US" dirty="0" smtClean="0"/>
              <a:t> and 9 other workers get weekly wages of Rs1500 each. </a:t>
            </a:r>
          </a:p>
          <a:p>
            <a:pPr>
              <a:buNone/>
            </a:pPr>
            <a:r>
              <a:rPr lang="en-US" dirty="0" smtClean="0"/>
              <a:t> Find the average wage of each worker.                   4marks</a:t>
            </a:r>
          </a:p>
          <a:p>
            <a:pPr>
              <a:buNone/>
            </a:pPr>
            <a:r>
              <a:rPr lang="en-US" dirty="0" smtClean="0"/>
              <a:t>Ans. Total weekly wages of 6 workers =1250×6=7500---(1)</a:t>
            </a:r>
          </a:p>
          <a:p>
            <a:pPr>
              <a:buNone/>
            </a:pPr>
            <a:r>
              <a:rPr lang="en-US" dirty="0" smtClean="0"/>
              <a:t>       Total weekly wages of 9 workers =1500×9=13500--(1)</a:t>
            </a:r>
          </a:p>
          <a:p>
            <a:pPr>
              <a:buNone/>
            </a:pPr>
            <a:r>
              <a:rPr lang="en-US" dirty="0" smtClean="0"/>
              <a:t>       Total number of workers = 6+9=15</a:t>
            </a:r>
          </a:p>
          <a:p>
            <a:pPr>
              <a:buNone/>
            </a:pPr>
            <a:r>
              <a:rPr lang="en-US" dirty="0" smtClean="0"/>
              <a:t>	     Total wages of 9 workers = 7500+13500=21000-(0.5)</a:t>
            </a:r>
          </a:p>
          <a:p>
            <a:pPr>
              <a:buNone/>
            </a:pPr>
            <a:r>
              <a:rPr lang="en-US" dirty="0" smtClean="0"/>
              <a:t>       Average wage of a worker = 21000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÷ 15 ----------(0.5)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                  = 1400-------------------(0.5)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So, the average wage of a worker is 1400.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7EE7-CD78-431F-B7FF-6F9684C743D7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1829" cy="87345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" y="0"/>
            <a:ext cx="12192003" cy="6609843"/>
            <a:chOff x="0" y="-1"/>
            <a:chExt cx="12192002" cy="66098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873458" cy="873458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>
            <a:xfrm>
              <a:off x="873458" y="245660"/>
              <a:ext cx="111092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1982734" y="245660"/>
              <a:ext cx="0" cy="62256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354840" y="873457"/>
              <a:ext cx="1" cy="5704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54840" y="6578221"/>
              <a:ext cx="98673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9978247" y="6209732"/>
              <a:ext cx="2213755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i="1" cap="none" spc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ldhabi" panose="01000000000000000000" pitchFamily="2" charset="-78"/>
                  <a:cs typeface="Aldhabi" panose="01000000000000000000" pitchFamily="2" charset="-78"/>
                </a:rPr>
                <a:t>Work is Worship</a:t>
              </a:r>
              <a:endParaRPr lang="en-US" sz="2000" b="0" i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endParaRPr>
            </a:p>
          </p:txBody>
        </p:sp>
      </p:grpSp>
      <p:pic>
        <p:nvPicPr>
          <p:cNvPr id="9" name="Google Shape;637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0588" y="0"/>
            <a:ext cx="12242587" cy="690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7EE7-CD78-431F-B7FF-6F9684C743D7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1829" cy="87345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1"/>
            <a:ext cx="12192003" cy="6609843"/>
            <a:chOff x="0" y="-1"/>
            <a:chExt cx="12192002" cy="66098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873458" cy="873458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873458" y="245660"/>
              <a:ext cx="111092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1982734" y="245660"/>
              <a:ext cx="0" cy="62256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354840" y="873457"/>
              <a:ext cx="1" cy="5704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54840" y="6578221"/>
              <a:ext cx="98673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9978247" y="6209732"/>
              <a:ext cx="2213755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i="1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ldhabi" panose="01000000000000000000" pitchFamily="2" charset="-78"/>
                  <a:cs typeface="Aldhabi" panose="01000000000000000000" pitchFamily="2" charset="-78"/>
                </a:rPr>
                <a:t>Work is Worship</a:t>
              </a:r>
              <a:endParaRPr lang="en-US" sz="20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73460" y="613775"/>
            <a:ext cx="10740761" cy="59644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endParaRPr lang="en-US" sz="6000" b="0" cap="none" spc="0" dirty="0">
              <a:ln w="0"/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LEARNING OBJECTIVES</a:t>
            </a:r>
            <a:endParaRPr lang="en-US" sz="7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i-IN" sz="4000" b="1" dirty="0"/>
              <a:t>Students will able to</a:t>
            </a:r>
          </a:p>
          <a:p>
            <a:pPr>
              <a:buFont typeface="Wingdings" pitchFamily="2" charset="2"/>
              <a:buChar char="v"/>
            </a:pPr>
            <a:r>
              <a:rPr lang="en-US" sz="4000" b="1" dirty="0"/>
              <a:t>D</a:t>
            </a:r>
            <a:r>
              <a:rPr lang="hi-IN" sz="4000" b="1" dirty="0"/>
              <a:t>efine the meaning of Average.</a:t>
            </a:r>
          </a:p>
          <a:p>
            <a:pPr>
              <a:buFont typeface="Wingdings" pitchFamily="2" charset="2"/>
              <a:buChar char="v"/>
            </a:pPr>
            <a:r>
              <a:rPr lang="en-US" sz="4000" b="1" dirty="0"/>
              <a:t>F</a:t>
            </a:r>
            <a:r>
              <a:rPr lang="hi-IN" sz="4000" b="1" dirty="0"/>
              <a:t>ind average of different numbers.</a:t>
            </a:r>
          </a:p>
          <a:p>
            <a:pPr>
              <a:buFont typeface="Wingdings" pitchFamily="2" charset="2"/>
              <a:buChar char="v"/>
            </a:pPr>
            <a:r>
              <a:rPr lang="hi-IN" sz="4000" b="1" dirty="0"/>
              <a:t>Identify average related problems in their daily life.</a:t>
            </a:r>
          </a:p>
          <a:p>
            <a:pPr>
              <a:buFont typeface="Wingdings" pitchFamily="2" charset="2"/>
              <a:buChar char="v"/>
            </a:pPr>
            <a:r>
              <a:rPr lang="hi-IN" sz="4000" b="1" dirty="0"/>
              <a:t>Solve problems related to average.</a:t>
            </a:r>
          </a:p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7EE7-CD78-431F-B7FF-6F9684C743D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272857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" y="0"/>
            <a:ext cx="12192003" cy="6609843"/>
            <a:chOff x="0" y="-1"/>
            <a:chExt cx="12192002" cy="66098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873458" cy="873458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>
            <a:xfrm>
              <a:off x="873458" y="245660"/>
              <a:ext cx="111092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1982734" y="245660"/>
              <a:ext cx="0" cy="62256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354840" y="873457"/>
              <a:ext cx="1" cy="5704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54840" y="6578221"/>
              <a:ext cx="98673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9978247" y="6209732"/>
              <a:ext cx="2213755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i="1" cap="none" spc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ldhabi" panose="01000000000000000000" pitchFamily="2" charset="-78"/>
                  <a:cs typeface="Aldhabi" panose="01000000000000000000" pitchFamily="2" charset="-78"/>
                </a:rPr>
                <a:t>Work is Worship</a:t>
              </a:r>
              <a:endParaRPr lang="en-US" sz="2000" b="0" i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endParaRPr>
            </a:p>
          </p:txBody>
        </p:sp>
      </p:grpSp>
      <p:pic>
        <p:nvPicPr>
          <p:cNvPr id="3073" name="Picture 1" descr="C:\Users\Antaryami Sahoo\Downloads\Screenshot_2020_0429_015407 (1)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68582" y="374073"/>
            <a:ext cx="10335490" cy="5846617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7EE7-CD78-431F-B7FF-6F9684C743D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14525" y="332509"/>
          <a:ext cx="9996488" cy="5915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7EE7-CD78-431F-B7FF-6F9684C743D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20837" y="3643746"/>
            <a:ext cx="2008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Average will change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70473" y="3851564"/>
            <a:ext cx="223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Average won’t change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" y="0"/>
            <a:ext cx="12192003" cy="6609843"/>
            <a:chOff x="0" y="-1"/>
            <a:chExt cx="12192002" cy="66098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873458" cy="873458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>
            <a:xfrm>
              <a:off x="873458" y="245660"/>
              <a:ext cx="111092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1982734" y="245660"/>
              <a:ext cx="0" cy="62256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354840" y="873457"/>
              <a:ext cx="1" cy="5704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54840" y="6578221"/>
              <a:ext cx="98673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9978247" y="6209732"/>
              <a:ext cx="2213755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i="1" cap="none" spc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ldhabi" panose="01000000000000000000" pitchFamily="2" charset="-78"/>
                  <a:cs typeface="Aldhabi" panose="01000000000000000000" pitchFamily="2" charset="-78"/>
                </a:rPr>
                <a:t>Work is Worship</a:t>
              </a:r>
              <a:endParaRPr lang="en-US" sz="2000" b="0" i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5611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7EE7-CD78-431F-B7FF-6F9684C743D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Real life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</a:rPr>
              <a:t>The term average is used frequently in everyday life to express an amount that is typical for a group of people or things. For example, you may read in a newspaper that on average people watch 3 hours of television per day. We understand from the use of the term average that not everybody watches 3 hours of television each day, but that some watch more and some less.</a:t>
            </a:r>
            <a:endParaRPr lang="en-US" sz="3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7EE7-CD78-431F-B7FF-6F9684C743D7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125047"/>
            <a:ext cx="12192003" cy="6609843"/>
            <a:chOff x="0" y="-1"/>
            <a:chExt cx="12192002" cy="66098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873458" cy="873458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873458" y="245660"/>
              <a:ext cx="111092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1982734" y="245660"/>
              <a:ext cx="0" cy="62256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354840" y="873457"/>
              <a:ext cx="1" cy="5704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54840" y="6578221"/>
              <a:ext cx="98673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9978247" y="6209732"/>
              <a:ext cx="2213755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i="1" cap="none" spc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ldhabi" panose="01000000000000000000" pitchFamily="2" charset="-78"/>
                  <a:cs typeface="Aldhabi" panose="01000000000000000000" pitchFamily="2" charset="-78"/>
                </a:rPr>
                <a:t>Work is Worship</a:t>
              </a:r>
              <a:endParaRPr lang="en-US" sz="2000" b="0" i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93205589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" y="0"/>
            <a:ext cx="12192003" cy="6609843"/>
            <a:chOff x="0" y="-1"/>
            <a:chExt cx="12192002" cy="660984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873458" cy="873458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873458" y="245660"/>
              <a:ext cx="111092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982734" y="245660"/>
              <a:ext cx="0" cy="62256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54840" y="873457"/>
              <a:ext cx="1" cy="5704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54840" y="6578221"/>
              <a:ext cx="98673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9978247" y="6209732"/>
              <a:ext cx="2213755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i="1" cap="none" spc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ldhabi" panose="01000000000000000000" pitchFamily="2" charset="-78"/>
                  <a:cs typeface="Aldhabi" panose="01000000000000000000" pitchFamily="2" charset="-78"/>
                </a:rPr>
                <a:t>Work is Worship</a:t>
              </a:r>
              <a:endParaRPr lang="en-US" sz="2000" b="0" i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endParaRPr>
            </a:p>
          </p:txBody>
        </p:sp>
      </p:grpSp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INTRODUCTION</a:t>
            </a:r>
            <a:endParaRPr lang="en-US" dirty="0"/>
          </a:p>
        </p:txBody>
      </p:sp>
      <p:pic>
        <p:nvPicPr>
          <p:cNvPr id="21" name="Content Placeholder 20" descr="Screenshot_2020_0428_153455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355272" y="1547178"/>
            <a:ext cx="3230707" cy="2070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5" name="Picture 7" descr="C:\Users\Antaryami Sahoo\Downloads\Screenshot_2020_0428_15440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85326" y="1482436"/>
            <a:ext cx="3183031" cy="2066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7EE7-CD78-431F-B7FF-6F9684C743D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170" name="AutoShape 2" descr="chrome://fileicon/?path=C%3A%5CUsers%5CAntaryami+Sahoo%5CDownloads%5CScreenshot_2020_0429_015407.png&amp;scale=1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chrome://fileicon/?path=C%3A%5CUsers%5CAntaryami+Sahoo%5CDownloads%5CScreenshot_2020_0429_015407.png&amp;scale=1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3" name="Picture 5" descr="C:\Users\Antaryami Sahoo\Downloads\Screenshot_2020_0428_154418 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3597" y="3740727"/>
            <a:ext cx="3965532" cy="2594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4" name="Picture 6" descr="C:\Users\Antaryami Sahoo\Downloads\Screenshot_2020_0428_15353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2473" y="3837708"/>
            <a:ext cx="3896592" cy="2424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sz="5400" dirty="0" smtClean="0">
                <a:solidFill>
                  <a:schemeClr val="accent5">
                    <a:lumMod val="75000"/>
                  </a:schemeClr>
                </a:solidFill>
                <a:latin typeface="Forte" panose="02000000000000000000" pitchFamily="2" charset="0"/>
                <a:ea typeface="Forte" panose="02000000000000000000" pitchFamily="2" charset="0"/>
              </a:rPr>
              <a:t>Defination of Average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i-IN" sz="7200" dirty="0" smtClean="0">
                <a:solidFill>
                  <a:srgbClr val="002060"/>
                </a:solidFill>
                <a:latin typeface="Pristina" panose="02000000000000000000" pitchFamily="2" charset="0"/>
                <a:ea typeface="Pristina" panose="02000000000000000000" pitchFamily="2" charset="0"/>
              </a:rPr>
              <a:t>Average of numbers is the sum of all numbers divided by the number of addends.</a:t>
            </a:r>
            <a:endParaRPr lang="en-US" sz="7200" dirty="0" smtClean="0">
              <a:solidFill>
                <a:srgbClr val="002060"/>
              </a:solidFill>
              <a:latin typeface="Pristina" panose="02000000000000000000" pitchFamily="2" charset="0"/>
              <a:ea typeface="Pristina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29697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34213" y="1274617"/>
            <a:ext cx="4876800" cy="500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7EE7-CD78-431F-B7FF-6F9684C743D7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125047"/>
            <a:ext cx="12192003" cy="6609843"/>
            <a:chOff x="0" y="-1"/>
            <a:chExt cx="12192002" cy="66098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873458" cy="873458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873458" y="245660"/>
              <a:ext cx="111092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1982734" y="245660"/>
              <a:ext cx="0" cy="62256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354840" y="873457"/>
              <a:ext cx="1" cy="5704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4840" y="6578221"/>
              <a:ext cx="98673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9978247" y="6209732"/>
              <a:ext cx="2213755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i="1" cap="none" spc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ldhabi" panose="01000000000000000000" pitchFamily="2" charset="-78"/>
                  <a:cs typeface="Aldhabi" panose="01000000000000000000" pitchFamily="2" charset="-78"/>
                </a:rPr>
                <a:t>Work is Worship</a:t>
              </a:r>
              <a:endParaRPr lang="en-US" sz="2000" b="0" i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0922825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sz="7200" dirty="0" smtClean="0">
                <a:hlinkClick r:id="rId2"/>
              </a:rPr>
              <a:t>VIDEO</a:t>
            </a:r>
            <a:endParaRPr lang="en-IN" sz="7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A VIDEO IS HYPERLINKED</a:t>
            </a:r>
          </a:p>
          <a:p>
            <a:r>
              <a:rPr lang="en-IN" dirty="0" smtClean="0"/>
              <a:t>FOLLOW  THE FOLLOWING STEPS TO WATCH THE VIDEO</a:t>
            </a:r>
          </a:p>
          <a:p>
            <a:r>
              <a:rPr lang="en-IN" dirty="0" smtClean="0"/>
              <a:t>RIGHT CLICK ON THE TITLE VIDEO</a:t>
            </a:r>
          </a:p>
          <a:p>
            <a:r>
              <a:rPr lang="en-IN" dirty="0" smtClean="0"/>
              <a:t>CLICK ON THE OPTION </a:t>
            </a:r>
            <a:r>
              <a:rPr lang="en-IN" u="sng" dirty="0" smtClean="0"/>
              <a:t>OPEN HYPERLINK</a:t>
            </a:r>
          </a:p>
          <a:p>
            <a:r>
              <a:rPr lang="en-IN" dirty="0" smtClean="0"/>
              <a:t>YOU WILL BE ABLE TO SEE THE VIDEO</a:t>
            </a:r>
          </a:p>
          <a:p>
            <a:pPr marL="82296" indent="0" algn="ctr">
              <a:buNone/>
            </a:pPr>
            <a:r>
              <a:rPr lang="en-IN" u="sng" dirty="0" smtClean="0"/>
              <a:t>ENJOY AND LEARN</a:t>
            </a:r>
          </a:p>
          <a:p>
            <a:pPr marL="82296" indent="0" algn="ctr">
              <a:buNone/>
            </a:pPr>
            <a:endParaRPr lang="en-IN" u="sng" dirty="0"/>
          </a:p>
          <a:p>
            <a:pPr marL="82296" indent="0" algn="ctr">
              <a:buNone/>
            </a:pPr>
            <a:r>
              <a:rPr lang="en-IN" sz="2800" dirty="0" smtClean="0"/>
              <a:t>(NOTE</a:t>
            </a:r>
            <a:r>
              <a:rPr lang="en-IN" sz="2800" smtClean="0"/>
              <a:t>: IT REQUIRES CELLULAR DATA TO WATCH THE VIDEO)</a:t>
            </a:r>
            <a:endParaRPr lang="en-IN" sz="2800" dirty="0" smtClean="0"/>
          </a:p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7EE7-CD78-431F-B7FF-6F9684C743D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6543303"/>
      </p:ext>
    </p:extLst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i-IN" sz="6000" dirty="0" smtClean="0"/>
              <a:t>FORMULA OF AVERAGE</a:t>
            </a:r>
            <a:endParaRPr lang="en-US" sz="6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97C48AB-14D2-924B-9B17-2C2325AEE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4525" y="2319599"/>
            <a:ext cx="9996488" cy="30570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7EE7-CD78-431F-B7FF-6F9684C743D7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125047"/>
            <a:ext cx="12192003" cy="6609843"/>
            <a:chOff x="0" y="-1"/>
            <a:chExt cx="12192002" cy="66098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873458" cy="873458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873458" y="245660"/>
              <a:ext cx="111092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1982734" y="245660"/>
              <a:ext cx="0" cy="62256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54840" y="873457"/>
              <a:ext cx="1" cy="5704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54840" y="6578221"/>
              <a:ext cx="98673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9978247" y="6209732"/>
              <a:ext cx="2213755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i="1" cap="none" spc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ldhabi" panose="01000000000000000000" pitchFamily="2" charset="-78"/>
                  <a:cs typeface="Aldhabi" panose="01000000000000000000" pitchFamily="2" charset="-78"/>
                </a:rPr>
                <a:t>Work is Worship</a:t>
              </a:r>
              <a:endParaRPr lang="en-US" sz="2000" b="0" i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-1932576" y="3244334"/>
            <a:ext cx="45719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https://youtu.be/fh-9AARg9Mk</a:t>
            </a:r>
          </a:p>
        </p:txBody>
      </p:sp>
    </p:spTree>
    <p:extLst>
      <p:ext uri="{BB962C8B-B14F-4D97-AF65-F5344CB8AC3E}">
        <p14:creationId xmlns="" xmlns:p14="http://schemas.microsoft.com/office/powerpoint/2010/main" val="117937877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6600" dirty="0" smtClean="0"/>
              <a:t>EXAMPLES</a:t>
            </a:r>
            <a:endParaRPr lang="en-US" sz="6600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xmlns="" id="{05F35477-0D24-6640-819A-9AC9C28526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13483" y="1773646"/>
            <a:ext cx="5601092" cy="3754444"/>
          </a:xfrm>
          <a:prstGeom prst="rect">
            <a:avLst/>
          </a:prstGeo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xmlns="" id="{BB4F6ED4-D8EA-DB4F-97C6-CF96054BF0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34213" y="1678489"/>
            <a:ext cx="5166420" cy="4123920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7EE7-CD78-431F-B7FF-6F9684C743D7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52400" y="277449"/>
            <a:ext cx="12192003" cy="6609843"/>
            <a:chOff x="0" y="-1"/>
            <a:chExt cx="12192002" cy="660984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873458" cy="873458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873458" y="245660"/>
              <a:ext cx="111092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1982734" y="245660"/>
              <a:ext cx="0" cy="62256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354840" y="873457"/>
              <a:ext cx="1" cy="5704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54840" y="6578221"/>
              <a:ext cx="98673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9978247" y="6209732"/>
              <a:ext cx="2213755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i="1" cap="none" spc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ldhabi" panose="01000000000000000000" pitchFamily="2" charset="-78"/>
                  <a:cs typeface="Aldhabi" panose="01000000000000000000" pitchFamily="2" charset="-78"/>
                </a:rPr>
                <a:t>Work is Worship</a:t>
              </a:r>
              <a:endParaRPr lang="en-US" sz="2000" b="0" i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242310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</TotalTime>
  <Words>1091</Words>
  <Application>Microsoft Office PowerPoint</Application>
  <PresentationFormat>Custom</PresentationFormat>
  <Paragraphs>238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Solstice</vt:lpstr>
      <vt:lpstr>Slide 1</vt:lpstr>
      <vt:lpstr>CLICK OR SCAN TO GET THE BOOK </vt:lpstr>
      <vt:lpstr>LEARNING OBJECTIVES</vt:lpstr>
      <vt:lpstr>Real life examples</vt:lpstr>
      <vt:lpstr>INTRODUCTION</vt:lpstr>
      <vt:lpstr>Defination of Average</vt:lpstr>
      <vt:lpstr>VIDEO</vt:lpstr>
      <vt:lpstr>FORMULA OF AVERAGE</vt:lpstr>
      <vt:lpstr>EXAMPLES</vt:lpstr>
      <vt:lpstr>Properties of Average</vt:lpstr>
      <vt:lpstr>MORE PROPERTIES</vt:lpstr>
      <vt:lpstr>Slide 12</vt:lpstr>
      <vt:lpstr>Slide 13</vt:lpstr>
      <vt:lpstr>Slide 14</vt:lpstr>
      <vt:lpstr>What’d be the average</vt:lpstr>
      <vt:lpstr>Slide 16</vt:lpstr>
      <vt:lpstr>C – If the numbers are odd which starts from 1 </vt:lpstr>
      <vt:lpstr>D – If the numbers are consecutive</vt:lpstr>
      <vt:lpstr>LET’S PUT TOGETHER</vt:lpstr>
      <vt:lpstr>LEARNING OUTCOME</vt:lpstr>
      <vt:lpstr>Slide 21</vt:lpstr>
      <vt:lpstr>Slide 22</vt:lpstr>
      <vt:lpstr>Slide 23</vt:lpstr>
      <vt:lpstr>Slide 24</vt:lpstr>
      <vt:lpstr>Slide 25</vt:lpstr>
      <vt:lpstr>SAMPLE QUESTIONS CUM ANSWERS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Manoranjan Parida</dc:creator>
  <cp:lastModifiedBy>HP</cp:lastModifiedBy>
  <cp:revision>96</cp:revision>
  <dcterms:created xsi:type="dcterms:W3CDTF">2020-04-28T15:38:22Z</dcterms:created>
  <dcterms:modified xsi:type="dcterms:W3CDTF">2020-05-06T05:59:40Z</dcterms:modified>
</cp:coreProperties>
</file>