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62A02-C49B-4CC8-ADBE-1D92A4E0291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69429-105F-4880-AA49-4E4F1EC1E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Primitive</a:t>
            </a:r>
            <a:r>
              <a:rPr lang="en-US" baseline="0" dirty="0"/>
              <a:t> men and animals lived in caves. These are seen both on mountains and along side coast lines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9429-105F-4880-AA49-4E4F1EC1E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small crude </a:t>
            </a:r>
            <a:r>
              <a:rPr lang="en-US" dirty="0" err="1"/>
              <a:t>shelters.Mostly</a:t>
            </a:r>
            <a:r>
              <a:rPr lang="en-US" baseline="0" dirty="0"/>
              <a:t> made up materials available locally like </a:t>
            </a:r>
            <a:r>
              <a:rPr lang="en-US" baseline="0" dirty="0" err="1"/>
              <a:t>mud,log</a:t>
            </a:r>
            <a:r>
              <a:rPr lang="en-US" baseline="0" dirty="0"/>
              <a:t> ,</a:t>
            </a:r>
            <a:r>
              <a:rPr lang="en-US" baseline="0" dirty="0" err="1"/>
              <a:t>grass,paddy</a:t>
            </a:r>
            <a:r>
              <a:rPr lang="en-US" baseline="0" dirty="0"/>
              <a:t>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9429-105F-4880-AA49-4E4F1EC1E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are traditional shelters found in arctic regions not in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9429-105F-4880-AA49-4E4F1EC1E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</a:t>
            </a:r>
            <a:r>
              <a:rPr lang="en-US" baseline="0" dirty="0"/>
              <a:t> are seen in forests built to protect its inhabitants from wild animals. They are generally made up of timber of forest trees. In India they are seen in </a:t>
            </a:r>
            <a:r>
              <a:rPr lang="en-US" baseline="0" dirty="0" err="1"/>
              <a:t>Betla</a:t>
            </a:r>
            <a:r>
              <a:rPr lang="en-US" baseline="0" dirty="0"/>
              <a:t> wild life sanctuary in Jharkhand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9429-105F-4880-AA49-4E4F1EC1E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</a:t>
            </a:r>
            <a:r>
              <a:rPr lang="en-US" baseline="0" dirty="0"/>
              <a:t> are boats   which has a house built on top of it. In </a:t>
            </a:r>
            <a:r>
              <a:rPr lang="en-US" baseline="0" dirty="0" err="1"/>
              <a:t>India,kerala</a:t>
            </a:r>
            <a:r>
              <a:rPr lang="en-US" baseline="0" dirty="0"/>
              <a:t> provides house boats used for pleasure trips and are locally called </a:t>
            </a:r>
            <a:r>
              <a:rPr lang="en-US" baseline="0" dirty="0" err="1"/>
              <a:t>Kettuvalams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9429-105F-4880-AA49-4E4F1EC1E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Stilt</a:t>
            </a:r>
            <a:r>
              <a:rPr lang="en-US" baseline="0" dirty="0"/>
              <a:t> houses are also called pile </a:t>
            </a:r>
            <a:r>
              <a:rPr lang="en-US" baseline="0" dirty="0" err="1"/>
              <a:t>dwellings.Generally</a:t>
            </a:r>
            <a:r>
              <a:rPr lang="en-US" baseline="0" dirty="0"/>
              <a:t> seen on </a:t>
            </a:r>
            <a:r>
              <a:rPr lang="en-US" baseline="0" dirty="0" err="1"/>
              <a:t>mountains.When</a:t>
            </a:r>
            <a:r>
              <a:rPr lang="en-US" baseline="0" dirty="0"/>
              <a:t> constructed near lakes, they give protection </a:t>
            </a:r>
            <a:r>
              <a:rPr lang="en-US" baseline="0"/>
              <a:t>from flooding.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9429-105F-4880-AA49-4E4F1EC1E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9429-105F-4880-AA49-4E4F1EC1E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19082F4-F109-4123-A03A-1CC936D9EFDC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6F90EF8-3F5A-4272-AEDA-133571529E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5400000" rotWithShape="0">
              <a:srgbClr val="000000">
                <a:alpha val="43137"/>
              </a:srgbClr>
            </a:outerShd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SHELTERS OF INDIA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667000"/>
            <a:ext cx="6560234" cy="1752600"/>
          </a:xfrm>
          <a:blipFill>
            <a:blip r:embed="rId5" cstate="print"/>
            <a:tile tx="0" ty="0" sx="100000" sy="100000" flip="none" algn="tl"/>
          </a:blipFill>
        </p:spPr>
        <p:txBody>
          <a:bodyPr anchor="ctr"/>
          <a:lstStyle/>
          <a:p>
            <a:endParaRPr lang="en-US" dirty="0"/>
          </a:p>
          <a:p>
            <a:r>
              <a:rPr lang="en-US" dirty="0"/>
              <a:t>CAVES			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95600" y="4571999"/>
            <a:ext cx="2743200" cy="205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38800" y="5105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Primitive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men and animals lived in caves.</a:t>
            </a:r>
          </a:p>
        </p:txBody>
      </p:sp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0081-25E7-4F57-968C-B777999D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WORKSHEET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CDA75-3038-4EC6-A98A-164D62D2C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PASTE PICTURES OF FURNITURES WE NEED IN A HOUSE IN THE PICTURE OF HOUSE </a:t>
            </a:r>
            <a:r>
              <a:rPr lang="en-IN"/>
              <a:t>GIVEN BELOW AND MAKE A COLLAGE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929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5904-E0D0-4C1A-A622-EF13EB58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worksheet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6367140-F3D2-4398-B483-8A5A1924E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396536"/>
            <a:ext cx="4762500" cy="5080464"/>
          </a:xfrm>
        </p:spPr>
      </p:pic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5DDCA94-4151-4D62-8DD2-7D8555F2CFDD}"/>
              </a:ext>
            </a:extLst>
          </p:cNvPr>
          <p:cNvSpPr/>
          <p:nvPr/>
        </p:nvSpPr>
        <p:spPr>
          <a:xfrm>
            <a:off x="3810000" y="2286000"/>
            <a:ext cx="304800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BBA26C-16F9-4BD9-81E5-8BCBEAF3C6C8}"/>
              </a:ext>
            </a:extLst>
          </p:cNvPr>
          <p:cNvCxnSpPr>
            <a:cxnSpLocks/>
          </p:cNvCxnSpPr>
          <p:nvPr/>
        </p:nvCxnSpPr>
        <p:spPr>
          <a:xfrm flipV="1">
            <a:off x="3124200" y="3314700"/>
            <a:ext cx="25908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CB577DE-1983-4546-80B9-3E0DBDCE398F}"/>
              </a:ext>
            </a:extLst>
          </p:cNvPr>
          <p:cNvCxnSpPr/>
          <p:nvPr/>
        </p:nvCxnSpPr>
        <p:spPr>
          <a:xfrm flipV="1">
            <a:off x="3124200" y="3314700"/>
            <a:ext cx="2514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56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45C96-D8EC-4657-982F-2B4F0087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OUR  HOMES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3F580-0810-44C3-9F6F-90804CEB1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CAVES ARE THE EARLIEST FORM OF SHELTER</a:t>
            </a:r>
          </a:p>
        </p:txBody>
      </p:sp>
    </p:spTree>
    <p:extLst>
      <p:ext uri="{BB962C8B-B14F-4D97-AF65-F5344CB8AC3E}">
        <p14:creationId xmlns:p14="http://schemas.microsoft.com/office/powerpoint/2010/main" val="339395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                      HUTS</a:t>
            </a:r>
          </a:p>
        </p:txBody>
      </p:sp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2209800"/>
            <a:ext cx="5029200" cy="3377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79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 are small crude </a:t>
            </a:r>
            <a:r>
              <a:rPr lang="en-US" dirty="0" err="1"/>
              <a:t>shelters.Mostly</a:t>
            </a:r>
            <a:r>
              <a:rPr lang="en-US" dirty="0"/>
              <a:t> made up of materials available  locally like </a:t>
            </a:r>
            <a:r>
              <a:rPr lang="en-US" dirty="0" err="1"/>
              <a:t>mud,log,grass,paddy</a:t>
            </a:r>
            <a:r>
              <a:rPr lang="en-US" dirty="0"/>
              <a:t> etc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59DF-72A7-4EC3-AE33-BB23D697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BEB50-9C70-4498-998E-D1B9F9E8B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HUTS ARE FOUND IN VILLAGES</a:t>
            </a:r>
          </a:p>
          <a:p>
            <a:r>
              <a:rPr lang="en-IN" dirty="0"/>
              <a:t>IT IS MADE OF MUD </a:t>
            </a:r>
          </a:p>
        </p:txBody>
      </p:sp>
    </p:spTree>
    <p:extLst>
      <p:ext uri="{BB962C8B-B14F-4D97-AF65-F5344CB8AC3E}">
        <p14:creationId xmlns:p14="http://schemas.microsoft.com/office/powerpoint/2010/main" val="82768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IGLOO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6280"/>
          </a:xfrm>
        </p:spPr>
        <p:txBody>
          <a:bodyPr anchor="t"/>
          <a:lstStyle/>
          <a:p>
            <a:r>
              <a:rPr lang="en-US" dirty="0"/>
              <a:t>                           IGLOO                                </a:t>
            </a:r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286000"/>
            <a:ext cx="4551017" cy="3017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562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traditional shelters found in </a:t>
            </a:r>
            <a:r>
              <a:rPr lang="en-US" dirty="0" err="1"/>
              <a:t>Artic</a:t>
            </a:r>
            <a:r>
              <a:rPr lang="en-US" dirty="0"/>
              <a:t> regions not found in India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                 TREE HOUSE</a:t>
            </a:r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6650" y="2152644"/>
            <a:ext cx="2834640" cy="40408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514600"/>
            <a:ext cx="289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seen in forests built to protect its inhabitants from wild </a:t>
            </a:r>
            <a:r>
              <a:rPr lang="en-US" dirty="0" err="1"/>
              <a:t>animals.They</a:t>
            </a:r>
            <a:r>
              <a:rPr lang="en-US" dirty="0"/>
              <a:t> are generally made up of timber of forest trees. In India they are in </a:t>
            </a:r>
            <a:r>
              <a:rPr lang="en-US" dirty="0" err="1"/>
              <a:t>Betla</a:t>
            </a:r>
            <a:r>
              <a:rPr lang="en-US" dirty="0"/>
              <a:t> wild life sanctuary in Jharkhand.</a:t>
            </a: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BOATS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               House Boats                             </a:t>
            </a:r>
          </a:p>
        </p:txBody>
      </p:sp>
      <p:pic>
        <p:nvPicPr>
          <p:cNvPr id="4" name="Picture 3" descr="049549_f60ff0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133600"/>
            <a:ext cx="4572000" cy="3443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00200" y="914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HOUSE BOATS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715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boats which has a house built on top of it. In </a:t>
            </a:r>
            <a:r>
              <a:rPr lang="en-US" dirty="0" err="1"/>
              <a:t>India,Kerala</a:t>
            </a:r>
            <a:r>
              <a:rPr lang="en-US" dirty="0"/>
              <a:t> provides house boats used for pleasure trips and are locally called </a:t>
            </a:r>
            <a:r>
              <a:rPr lang="en-US" dirty="0" err="1"/>
              <a:t>Kettuvalams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STILT HOUSES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             STILT HOUSES</a:t>
            </a:r>
          </a:p>
        </p:txBody>
      </p:sp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599" y="2438400"/>
            <a:ext cx="4297680" cy="2900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486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Stilt houses are also called pile dwellings. Generally seen on mountains. When constructed near </a:t>
            </a:r>
            <a:r>
              <a:rPr lang="en-US" dirty="0" err="1"/>
              <a:t>lakes,they</a:t>
            </a:r>
            <a:r>
              <a:rPr lang="en-US" dirty="0"/>
              <a:t> give protection from flooding.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MANSIONS 			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2133598"/>
            <a:ext cx="4114800" cy="3480439"/>
          </a:xfrm>
        </p:spPr>
      </p:pic>
      <p:sp>
        <p:nvSpPr>
          <p:cNvPr id="5" name="TextBox 4"/>
          <p:cNvSpPr txBox="1"/>
          <p:nvPr/>
        </p:nvSpPr>
        <p:spPr>
          <a:xfrm>
            <a:off x="914400" y="5943600"/>
            <a:ext cx="674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Mansion are large independent houses with big garden </a:t>
            </a:r>
            <a:r>
              <a:rPr lang="en-US"/>
              <a:t>areas.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175</TotalTime>
  <Words>373</Words>
  <Application>Microsoft Office PowerPoint</Application>
  <PresentationFormat>On-screen Show (4:3)</PresentationFormat>
  <Paragraphs>43</Paragraphs>
  <Slides>11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Rockwell</vt:lpstr>
      <vt:lpstr>Wingdings 2</vt:lpstr>
      <vt:lpstr>Foundry</vt:lpstr>
      <vt:lpstr>SHELTERS OF INDIA </vt:lpstr>
      <vt:lpstr>OUR  HOMES</vt:lpstr>
      <vt:lpstr>HUTS</vt:lpstr>
      <vt:lpstr>HUTS</vt:lpstr>
      <vt:lpstr>IGLOO</vt:lpstr>
      <vt:lpstr>TREE HOUSE</vt:lpstr>
      <vt:lpstr>HOUSE BOATS</vt:lpstr>
      <vt:lpstr>STILT HOUSES</vt:lpstr>
      <vt:lpstr>   MANSIONS     </vt:lpstr>
      <vt:lpstr>WORKSHEET </vt:lpstr>
      <vt:lpstr>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SHELTERS OF INDIA</dc:title>
  <dc:creator>vijay</dc:creator>
  <cp:lastModifiedBy>Hp</cp:lastModifiedBy>
  <cp:revision>50</cp:revision>
  <dcterms:created xsi:type="dcterms:W3CDTF">2013-06-12T13:42:34Z</dcterms:created>
  <dcterms:modified xsi:type="dcterms:W3CDTF">2020-04-19T05:09:17Z</dcterms:modified>
</cp:coreProperties>
</file>