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presProps" Target="presProps.xml" /><Relationship Id="rId3" Type="http://schemas.openxmlformats.org/officeDocument/2006/relationships/slide" Target="slides/slide2.xml" /><Relationship Id="rId21" Type="http://schemas.openxmlformats.org/officeDocument/2006/relationships/tableStyles" Target="tableStyle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4EA6C-A3FC-4646-934F-412FA88911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AA1DD3-CD07-8D44-BDFA-4CA81F514B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275324-0C8A-3141-AE1F-956390C8B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39684-BB1A-BC4D-81B9-6A64BD0CE42D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986335-12C6-EF47-A95C-C89803653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94F937-F733-5143-A35A-238F41229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D8D3C-D4EF-DC4C-9B4A-484500B86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067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4ABFA-8A15-DA40-9458-3C7859651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1AFB43-B41C-FF4C-B6A7-417F0DB775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ACADDB-4C92-7A4D-A91D-5B8E88FFE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39684-BB1A-BC4D-81B9-6A64BD0CE42D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2E5448-AB15-FD40-B09A-24B7C3269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F1B00F-7BED-314E-BFD1-4FB627A59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D8D3C-D4EF-DC4C-9B4A-484500B86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58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3AE321C-124B-A64E-AED9-8A65B9B772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114649-E54B-6046-889F-0D89FB7D84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98E7CE-B7BE-E34E-9208-3038B5473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39684-BB1A-BC4D-81B9-6A64BD0CE42D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5057E7-72E7-4149-AAD8-CF79689EE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BB7D4C-36FA-814C-BC1E-58A072965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D8D3C-D4EF-DC4C-9B4A-484500B86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671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BCBB7-96D4-AD43-996E-41A9DB1F8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835D7B-B8ED-2042-8504-BC8B07836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31B709-BB2A-1345-93FD-58ED51D6F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39684-BB1A-BC4D-81B9-6A64BD0CE42D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802C59-7FFC-B84A-A10F-44BB27376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532E45-5A6F-B64A-BE44-217F69A26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D8D3C-D4EF-DC4C-9B4A-484500B86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783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4ACC1-4673-9E47-9677-C9AABA655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C0E573-693A-DD42-8325-2D26F5E379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BFC7FC-511E-0243-A17E-6A2AA10CC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39684-BB1A-BC4D-81B9-6A64BD0CE42D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94DB3B-8FEC-0047-A47D-E9C14554D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99DEAC-EBFF-CF49-BA15-43724FB57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D8D3C-D4EF-DC4C-9B4A-484500B86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664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C5C0A-FDEF-C14B-BA9D-27138DD7D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C6955E-E572-E042-861A-097370D8A6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F35AE4-F62D-8A47-AD26-49489D520A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221A55-E61D-1A43-95D1-B3D8815C2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39684-BB1A-BC4D-81B9-6A64BD0CE42D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F0E6DF-6328-894A-A3E7-FE181653F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61B87C-3B0E-744A-9253-38646C9A0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D8D3C-D4EF-DC4C-9B4A-484500B86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117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9C4D6-5FF5-2F49-9F77-327CF34CE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05770E-1892-EB4A-B128-54F7F65E53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549DE2-93F5-114B-AD39-84516E7C16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A05128-C36E-674B-A055-BAC5E848DF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B4D001-721C-5D40-B071-13649BF057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2E2B054-B925-3849-9768-D918CF6D0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39684-BB1A-BC4D-81B9-6A64BD0CE42D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AF1440-6FD5-0749-8876-ADD0E95FD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599063-87A3-0C49-B5DD-5E27457C8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D8D3C-D4EF-DC4C-9B4A-484500B86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145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DBD53-2A8D-784B-A6B0-472956D87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A35021-E733-9F45-9F95-FEA045CC0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39684-BB1A-BC4D-81B9-6A64BD0CE42D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C1ACF5-E20D-3A4F-B6BD-6A4055DA7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D402CB-3537-2D44-9E86-80B4ADD8F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D8D3C-D4EF-DC4C-9B4A-484500B86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778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3351C6-4CF1-D64C-8262-F33F61B1F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39684-BB1A-BC4D-81B9-6A64BD0CE42D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A0E438-2A20-1443-84CC-4F5B43F58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271C13-B9D3-2D43-994E-B311CF4E8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D8D3C-D4EF-DC4C-9B4A-484500B86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369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B86C6-049E-254C-8121-2D5F9AA9D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83B674-EC56-DC42-90B8-D1770FA63D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1C1086-A330-C840-AAD5-1F7CF9976A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7850EE-1604-EA4B-85CC-B7718F261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39684-BB1A-BC4D-81B9-6A64BD0CE42D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AC9DB7-C6A8-B34B-B982-71DBAB412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251B0D-8B81-0E48-B08B-125684985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D8D3C-D4EF-DC4C-9B4A-484500B86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169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A7B9D-9E1D-8F49-808B-AC7A0A96B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B22B01-F37E-A345-8A59-2FCE3A0630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E55DF9-3E49-5746-9B53-44546A8394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8180CB-7384-194E-882A-646E87038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39684-BB1A-BC4D-81B9-6A64BD0CE42D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37D4F2-6B36-F246-B33C-748E51B7D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5291A7-A21A-B449-A9B0-05F181580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D8D3C-D4EF-DC4C-9B4A-484500B86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703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128BC8-4C91-3F44-8C50-64EC5F29A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48CA2E-7641-6F4D-ACD9-F27D34515D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3EB262-3AAB-FF47-A004-3641103434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D39684-BB1A-BC4D-81B9-6A64BD0CE42D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53F305-433F-A64F-9882-853592C5D1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4DCD7A-89F3-1845-AFE9-0A532BFDF8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D8D3C-D4EF-DC4C-9B4A-484500B86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750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9F80D-2B4C-8B44-A660-E8EE6319FD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0013C0-0425-9F49-B15C-6E6DFCCCEB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6E50B66-BEAB-CC44-B373-4E96179017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65"/>
          <a:stretch/>
        </p:blipFill>
        <p:spPr>
          <a:xfrm>
            <a:off x="779318" y="259774"/>
            <a:ext cx="10762013" cy="6209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3509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22432-7556-3847-B36E-EF108BAF3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543EFC2-0F45-6D44-884F-BE552AE004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52" y="185552"/>
            <a:ext cx="11665032" cy="653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207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08294-020A-9D45-9CC3-B048EC8E4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9F4BB47-5047-5B42-9AD8-8BB26FB452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73" y="0"/>
            <a:ext cx="11627921" cy="6741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542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C24B9-EB03-E04F-85F1-4434A0093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17DC558-0316-554E-9014-0D73D7CE46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43" y="86590"/>
            <a:ext cx="11491851" cy="6771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8499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859D1-FEC9-3F43-971D-DA27FC13D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A3DF567-C9F1-8F4F-BDDD-C94CAA2193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62" y="98960"/>
            <a:ext cx="11603182" cy="6759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802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F4DA9-BF21-7843-A8C8-8911F43C1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D02BB45-01FF-DC42-9488-8555A79814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1" y="0"/>
            <a:ext cx="118505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5227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EA7F4-D9DF-F54D-8A47-A1966A1B3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B759C63-A5DF-B74D-928A-C5C81F777A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51" y="0"/>
            <a:ext cx="117639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6791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008B9-B114-4045-B78C-A520CE77F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106B9C-F4CC-DC4D-B341-8A20B2AE09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4512" y="1825625"/>
            <a:ext cx="7259287" cy="4050187"/>
          </a:xfrm>
        </p:spPr>
        <p:txBody>
          <a:bodyPr>
            <a:normAutofit/>
          </a:bodyPr>
          <a:lstStyle/>
          <a:p>
            <a:r>
              <a:rPr lang="en-US" sz="6000" b="1">
                <a:solidFill>
                  <a:schemeClr val="accent2">
                    <a:lumMod val="75000"/>
                  </a:schemeClr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102929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11787-D4B7-2342-A10F-ACA94F78C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49CFE3E-CC99-CB4E-8B08-DCCAF44B0C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610" y="185552"/>
            <a:ext cx="10364190" cy="667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161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8636C-ACB3-1540-AEB2-F9F8D7611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DCF48BC-4166-C24C-A6C8-14B9812089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37" y="0"/>
            <a:ext cx="11182597" cy="6746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420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19AC6-C481-7946-BBDB-D359E8A8E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BD820F9-190F-ED40-8D7D-7E343F4C4E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34" y="0"/>
            <a:ext cx="11429999" cy="6754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294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25B53-E16F-3845-851C-5A3EE6C03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9CD5F62-AB91-474C-B24C-E0A4AE580D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54" y="0"/>
            <a:ext cx="11368149" cy="6729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765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987B9-5F65-414F-928C-AA41EBB15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309FB15-6F46-7C48-BC1A-FFA71159CD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52" y="160812"/>
            <a:ext cx="11590811" cy="6481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100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7D25E-1D35-FA49-BA50-23603435C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A8ED069-F0A0-1E48-B812-34F9EB54AD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62" y="148442"/>
            <a:ext cx="11677403" cy="6506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3898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846C1-5B59-3A4B-8805-32310E97A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779E595-7F9B-4D40-A4ED-B92EDC8D0C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42" y="0"/>
            <a:ext cx="117639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3275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CEDEA-9C62-2F44-80B9-E3A527E94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7E2F0AB-8DB6-2D4A-8898-D7433ABC0C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31" y="123701"/>
            <a:ext cx="11751623" cy="6618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3028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16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Unknown User</dc:creator>
  <cp:lastModifiedBy>Unknown User</cp:lastModifiedBy>
  <cp:revision>1</cp:revision>
  <dcterms:created xsi:type="dcterms:W3CDTF">2020-07-01T18:29:45Z</dcterms:created>
  <dcterms:modified xsi:type="dcterms:W3CDTF">2020-07-01T18:44:00Z</dcterms:modified>
</cp:coreProperties>
</file>