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4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5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>
              <a:defRPr/>
            </a:lvl1pPr>
          </a:lstStyle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4" name="Group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5" name="Group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A8B275A-51DD-40E7-AD1F-19F8F7E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010E736-2D81-4748-A029-6F3ABCB0F3BA}" type="datetimeFigureOut">
              <a:rPr lang="en-US" smtClean="0"/>
              <a:pPr/>
              <a:t>6/28/2020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7" Type="http://schemas.openxmlformats.org/officeDocument/2006/relationships/image" Target="../media/image40.jpe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jpeg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9.jpeg" /><Relationship Id="rId5" Type="http://schemas.openxmlformats.org/officeDocument/2006/relationships/image" Target="../media/image48.jpeg" /><Relationship Id="rId4" Type="http://schemas.openxmlformats.org/officeDocument/2006/relationships/image" Target="../media/image47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4.jpeg" /><Relationship Id="rId5" Type="http://schemas.openxmlformats.org/officeDocument/2006/relationships/image" Target="../media/image53.jpeg" /><Relationship Id="rId4" Type="http://schemas.openxmlformats.org/officeDocument/2006/relationships/image" Target="../media/image52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jpeg" /><Relationship Id="rId4" Type="http://schemas.openxmlformats.org/officeDocument/2006/relationships/image" Target="../media/image3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428736"/>
            <a:ext cx="5143502" cy="215266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Sense Organs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Class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2456" y="4624179"/>
            <a:ext cx="4792948" cy="173954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Qurratul Ain Siddiqui</a:t>
            </a:r>
          </a:p>
          <a:p>
            <a:pPr algn="l"/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56" cy="785834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C00000"/>
                </a:solidFill>
              </a:rPr>
              <a:t>          </a:t>
            </a:r>
            <a:r>
              <a:rPr lang="en-US" sz="4400" b="1" i="1" u="sng" dirty="0">
                <a:solidFill>
                  <a:srgbClr val="C00000"/>
                </a:solidFill>
              </a:rPr>
              <a:t>Activity time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5820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    Blindfold the  learner. Give a cotton ball and a steel spoon to the learner and ask the feel. Make the learner touch ice cream and outside of a cup having hot tea and ask the feel.</a:t>
            </a:r>
          </a:p>
          <a:p>
            <a:pPr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2000" dirty="0"/>
              <a:t>   The learner will learn that SKIN helps to know the FEEL of hard or soft and cold or hot.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1814513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 descr="C:\Users\ADMIN\Desktop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2786082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4" name="Picture 6" descr="C:\Users\ADMIN\Desktop\download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278608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7" name="Picture 9" descr="C:\Users\ADMIN\Desktop\hot 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2058" name="Picture 10" descr="C:\Users\ADMIN\Desktop\hot 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2059" name="Picture 11" descr="C:\Users\ADMIN\Desktop\hot 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2061" name="Picture 13" descr="C:\Users\ADMIN\Desktop\hot 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786190"/>
            <a:ext cx="314327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ADMIN\Desktop\downlo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2357430"/>
            <a:ext cx="3071834" cy="1309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                  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76886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  Ears help us to hear different sounds. We have 2 ears.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</a:t>
            </a:r>
            <a:r>
              <a:rPr lang="en-US" sz="2200" dirty="0">
                <a:solidFill>
                  <a:schemeClr val="tx2"/>
                </a:solidFill>
              </a:rPr>
              <a:t>Listen music                   Sound of bell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</a:t>
            </a:r>
            <a:r>
              <a:rPr lang="en-US" sz="2000" dirty="0">
                <a:solidFill>
                  <a:schemeClr val="tx2"/>
                </a:solidFill>
              </a:rPr>
              <a:t>Sound of thunder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171" name="Picture 3" descr="C:\Users\ADMIN\Desktop\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2895314" cy="151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571604" y="4000504"/>
            <a:ext cx="2143140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14942" y="5286388"/>
            <a:ext cx="2571768" cy="571504"/>
          </a:xfrm>
          <a:prstGeom prst="roundRect">
            <a:avLst>
              <a:gd name="adj" fmla="val 240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Sound of animals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71604" y="5286388"/>
            <a:ext cx="235745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57818" y="4000504"/>
            <a:ext cx="2071702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01014" cy="703282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           </a:t>
            </a:r>
            <a:r>
              <a:rPr lang="en-US" sz="4000" b="1" i="1" u="sng" dirty="0">
                <a:solidFill>
                  <a:srgbClr val="C00000"/>
                </a:solidFill>
              </a:rPr>
              <a:t>Activity time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   </a:t>
            </a:r>
            <a:r>
              <a:rPr lang="en-US" sz="2000" dirty="0"/>
              <a:t>Blindfold the  learner. Ring a bell near him/her . Then ring the telephone or play a musical instrument.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000" dirty="0"/>
              <a:t>    The learner will know that the EARS help to hear different SOUNDS.</a:t>
            </a:r>
          </a:p>
        </p:txBody>
      </p:sp>
      <p:pic>
        <p:nvPicPr>
          <p:cNvPr id="3075" name="Picture 3" descr="C:\Users\ADMIN\Desktop\images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71744"/>
            <a:ext cx="2876550" cy="1857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ADMIN\Desktop\download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2357454" cy="1885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ADMIN\Desktop\download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357454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                TONGUE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Tongue helps us to taste different things . We have 1 tongue.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   It helps us taste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Sweet           Salty  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                 Sour            Bitter</a:t>
            </a:r>
          </a:p>
        </p:txBody>
      </p:sp>
      <p:pic>
        <p:nvPicPr>
          <p:cNvPr id="8195" name="Picture 3" descr="C:\Users\ADMIN\Desktop\4F641F2E00000578-0-image-m-31_1535214815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2143140" cy="109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lowchart: Preparation 4"/>
          <p:cNvSpPr/>
          <p:nvPr/>
        </p:nvSpPr>
        <p:spPr>
          <a:xfrm>
            <a:off x="2428860" y="4357694"/>
            <a:ext cx="1428760" cy="500066"/>
          </a:xfrm>
          <a:prstGeom prst="flowChartPreparation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2500298" y="5429264"/>
            <a:ext cx="1428760" cy="500066"/>
          </a:xfrm>
          <a:prstGeom prst="flowChartPreparation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/>
          <p:cNvSpPr/>
          <p:nvPr/>
        </p:nvSpPr>
        <p:spPr>
          <a:xfrm>
            <a:off x="5000628" y="5357826"/>
            <a:ext cx="1285884" cy="500066"/>
          </a:xfrm>
          <a:prstGeom prst="flowChartPreparation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eparation 7"/>
          <p:cNvSpPr/>
          <p:nvPr/>
        </p:nvSpPr>
        <p:spPr>
          <a:xfrm>
            <a:off x="4857752" y="4357694"/>
            <a:ext cx="1285884" cy="500066"/>
          </a:xfrm>
          <a:prstGeom prst="flowChartPreparation">
            <a:avLst/>
          </a:prstGeom>
          <a:noFill/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ADMIN\Desktop\download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71810"/>
            <a:ext cx="1815069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ADMIN\Desktop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3"/>
            <a:ext cx="1857388" cy="123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 descr="C:\Users\ADMIN\Desktop\download (1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643446"/>
            <a:ext cx="1755319" cy="1228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images (1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786322"/>
            <a:ext cx="171451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C00000"/>
                </a:solidFill>
              </a:rPr>
              <a:t>          </a:t>
            </a:r>
            <a:r>
              <a:rPr lang="en-US" sz="4400" b="1" i="1" u="sng" dirty="0">
                <a:solidFill>
                  <a:srgbClr val="C00000"/>
                </a:solidFill>
              </a:rPr>
              <a:t>Activity time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 dirty="0"/>
              <a:t>     Blindfold the  learner. Give the learner different food items on the tongue. Then ask the taste.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  The learner will know that TONGUE helps us to TASTE different tastes. He/she will also identify taste of salty, sweet, bitter and sour.</a:t>
            </a:r>
          </a:p>
          <a:p>
            <a:endParaRPr lang="en-US" dirty="0"/>
          </a:p>
        </p:txBody>
      </p:sp>
      <p:pic>
        <p:nvPicPr>
          <p:cNvPr id="4100" name="Picture 4" descr="C:\Users\ADMIN\Desktop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1" y="2000240"/>
            <a:ext cx="239078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588061" cy="157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Users\ADMIN\Desktop\download (1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00240"/>
            <a:ext cx="2619375" cy="157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C:\Users\ADMIN\Desktop\download (1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5"/>
            <a:ext cx="2628900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C:\Users\ADMIN\Desktop\download (2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714753"/>
            <a:ext cx="2500330" cy="1285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2963" y="4214813"/>
            <a:ext cx="8301037" cy="178593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Bahnschrift SemiCondensed" pitchFamily="34" charset="0"/>
              </a:rPr>
              <a:t>  We have 5 SENSE ORGANS which help  sense and understand things around us.</a:t>
            </a:r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Bahnschrift SemiCondensed" pitchFamily="34" charset="0"/>
              </a:rPr>
              <a:t>  We must take care of our sense organs 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57686" y="928670"/>
            <a:ext cx="4000528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  <a:latin typeface="Comic Sans MS" pitchFamily="66" charset="0"/>
              </a:rPr>
              <a:t> Our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Comic Sans MS" pitchFamily="66" charset="0"/>
              </a:rPr>
              <a:t> Sense</a:t>
            </a:r>
          </a:p>
          <a:p>
            <a:r>
              <a:rPr lang="en-US" sz="5400" b="1" i="1" dirty="0">
                <a:solidFill>
                  <a:srgbClr val="FF0000"/>
                </a:solidFill>
                <a:latin typeface="Comic Sans MS" pitchFamily="66" charset="0"/>
              </a:rPr>
              <a:t> Organs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00375"/>
            <a:ext cx="8229600" cy="7143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/>
              <a:t>                      </a:t>
            </a:r>
            <a:endParaRPr lang="en-US" sz="4400" b="1" dirty="0"/>
          </a:p>
        </p:txBody>
      </p:sp>
      <p:pic>
        <p:nvPicPr>
          <p:cNvPr id="5122" name="Picture 2" descr="C:\Users\ADMIN\Desktop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5286412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28784" cy="939784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66"/>
                </a:solidFill>
                <a:latin typeface="Bookman Old Style" pitchFamily="18" charset="0"/>
              </a:rPr>
              <a:t>Story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2800" dirty="0"/>
              <a:t>Ram was watching TV.</a:t>
            </a:r>
          </a:p>
          <a:p>
            <a:pPr>
              <a:buNone/>
            </a:pPr>
            <a:r>
              <a:rPr lang="en-US" sz="2800" dirty="0"/>
              <a:t> Nice smell came from the kitchen.</a:t>
            </a:r>
          </a:p>
          <a:p>
            <a:pPr>
              <a:buNone/>
            </a:pPr>
            <a:r>
              <a:rPr lang="en-US" sz="2800" dirty="0"/>
              <a:t> He went and saw a cake on a plate.</a:t>
            </a:r>
          </a:p>
          <a:p>
            <a:pPr>
              <a:buNone/>
            </a:pPr>
            <a:r>
              <a:rPr lang="en-US" sz="2800" dirty="0"/>
              <a:t> He took the plate . It was very hot.</a:t>
            </a:r>
          </a:p>
          <a:p>
            <a:pPr>
              <a:buNone/>
            </a:pPr>
            <a:r>
              <a:rPr lang="en-US" sz="2800" dirty="0"/>
              <a:t> It fell down. Mother shouted and came. </a:t>
            </a:r>
          </a:p>
          <a:p>
            <a:pPr>
              <a:buNone/>
            </a:pPr>
            <a:r>
              <a:rPr lang="en-US" sz="2800" dirty="0"/>
              <a:t> She gave a piece of cake to Ram. He ate .</a:t>
            </a:r>
          </a:p>
          <a:p>
            <a:pPr>
              <a:buNone/>
            </a:pPr>
            <a:r>
              <a:rPr lang="en-US" sz="2800" dirty="0"/>
              <a:t> It was very tasty. Ram</a:t>
            </a:r>
          </a:p>
          <a:p>
            <a:pPr>
              <a:buNone/>
            </a:pPr>
            <a:r>
              <a:rPr lang="en-US" sz="2800" dirty="0"/>
              <a:t> was happy.</a:t>
            </a:r>
          </a:p>
        </p:txBody>
      </p:sp>
      <p:pic>
        <p:nvPicPr>
          <p:cNvPr id="1026" name="Picture 2" descr="C:\Users\ADMIN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2214578" cy="150526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714356"/>
            <a:ext cx="1970967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72264" y="85723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Nice smell</a:t>
            </a:r>
          </a:p>
        </p:txBody>
      </p:sp>
      <p:pic>
        <p:nvPicPr>
          <p:cNvPr id="1029" name="Picture 5" descr="C:\Users\ADMIN\Desktop\downloa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143512"/>
            <a:ext cx="2084311" cy="1143009"/>
          </a:xfrm>
          <a:prstGeom prst="rect">
            <a:avLst/>
          </a:prstGeom>
          <a:noFill/>
        </p:spPr>
      </p:pic>
      <p:pic>
        <p:nvPicPr>
          <p:cNvPr id="1030" name="Picture 6" descr="C:\Users\ADMIN\Desktop\chocolate-cake-with-chocolate-frosting-recipe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5643578"/>
            <a:ext cx="357191" cy="3270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58016" y="52149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Hot plate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2428868"/>
            <a:ext cx="822514" cy="1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72074"/>
            <a:ext cx="148971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500726" cy="15716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dirty="0"/>
              <a:t>Which body part helped</a:t>
            </a:r>
            <a:br>
              <a:rPr lang="en-US" sz="3600" dirty="0"/>
            </a:br>
            <a:r>
              <a:rPr lang="en-US" sz="3600" dirty="0"/>
              <a:t> Ram…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500306"/>
            <a:ext cx="7500958" cy="30718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 watch TV ?                    smell cake 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          feel hot 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hear mother shout ?          taste cake 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666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333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0"/>
            <a:ext cx="6143668" cy="10715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The body parts that helped Ram…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6686568" cy="492922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FF0066"/>
                </a:solidFill>
              </a:rPr>
              <a:t>Watch TV– Eyes</a:t>
            </a:r>
          </a:p>
          <a:p>
            <a:pPr>
              <a:buNone/>
            </a:pPr>
            <a:r>
              <a:rPr lang="en-US" dirty="0">
                <a:solidFill>
                  <a:srgbClr val="FF0066"/>
                </a:solidFill>
              </a:rPr>
              <a:t>Smell cake– Nose</a:t>
            </a:r>
          </a:p>
          <a:p>
            <a:pPr>
              <a:buNone/>
            </a:pPr>
            <a:r>
              <a:rPr lang="en-US" dirty="0">
                <a:solidFill>
                  <a:srgbClr val="FF0066"/>
                </a:solidFill>
              </a:rPr>
              <a:t>Feel hot– Skin</a:t>
            </a:r>
          </a:p>
          <a:p>
            <a:pPr>
              <a:buNone/>
            </a:pPr>
            <a:r>
              <a:rPr lang="en-US" dirty="0">
                <a:solidFill>
                  <a:srgbClr val="FF0066"/>
                </a:solidFill>
              </a:rPr>
              <a:t>Hear mother shout– Ears</a:t>
            </a:r>
          </a:p>
          <a:p>
            <a:pPr>
              <a:buNone/>
            </a:pPr>
            <a:r>
              <a:rPr lang="en-US" dirty="0">
                <a:solidFill>
                  <a:srgbClr val="FF0066"/>
                </a:solidFill>
              </a:rPr>
              <a:t>Taste cake – Tongue</a:t>
            </a:r>
          </a:p>
          <a:p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Bahnschrift SemiLight SemiConde" pitchFamily="34" charset="0"/>
              </a:rPr>
              <a:t>All these 5 body parts are called </a:t>
            </a:r>
          </a:p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Bahnschrift SemiLight SemiConde" pitchFamily="34" charset="0"/>
              </a:rPr>
              <a:t>as the </a:t>
            </a:r>
            <a:r>
              <a:rPr lang="en-US" b="1" u="sng" dirty="0">
                <a:solidFill>
                  <a:srgbClr val="0000FF"/>
                </a:solidFill>
                <a:latin typeface="Bahnschrift SemiLight SemiConde" pitchFamily="34" charset="0"/>
              </a:rPr>
              <a:t>SENSE ORGANS.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85918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ADMIN\Deskto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325" y="5181600"/>
            <a:ext cx="2733675" cy="1676400"/>
          </a:xfrm>
          <a:prstGeom prst="rect">
            <a:avLst/>
          </a:prstGeom>
          <a:noFill/>
        </p:spPr>
      </p:pic>
      <p:pic>
        <p:nvPicPr>
          <p:cNvPr id="3077" name="Picture 5" descr="C:\Users\ADMIN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142984"/>
            <a:ext cx="1428760" cy="571504"/>
          </a:xfrm>
          <a:prstGeom prst="rect">
            <a:avLst/>
          </a:prstGeom>
          <a:noFill/>
        </p:spPr>
      </p:pic>
      <p:pic>
        <p:nvPicPr>
          <p:cNvPr id="3078" name="Picture 6" descr="C:\Users\ADMIN\Desktop\_69667253_e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357562"/>
            <a:ext cx="857256" cy="857256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785926"/>
            <a:ext cx="785818" cy="7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C:\Users\ADMIN\Desktop\download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643182"/>
            <a:ext cx="1181099" cy="571504"/>
          </a:xfrm>
          <a:prstGeom prst="rect">
            <a:avLst/>
          </a:prstGeom>
          <a:noFill/>
        </p:spPr>
      </p:pic>
      <p:pic>
        <p:nvPicPr>
          <p:cNvPr id="3083" name="Picture 11" descr="C:\Users\ADMIN\Desktop\download 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357694"/>
            <a:ext cx="14287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                   EYES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3"/>
            <a:ext cx="8229600" cy="49117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   Eyes help us to see around us. We have 2 eyes.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</a:t>
            </a:r>
            <a:r>
              <a:rPr lang="en-US" dirty="0">
                <a:solidFill>
                  <a:schemeClr val="tx2"/>
                </a:solidFill>
              </a:rPr>
              <a:t>Read books                              See colours</a:t>
            </a:r>
          </a:p>
          <a:p>
            <a:pPr>
              <a:buNone/>
            </a:pPr>
            <a:r>
              <a:rPr lang="en-US" dirty="0"/>
              <a:t>                                  </a:t>
            </a:r>
          </a:p>
          <a:p>
            <a:pPr>
              <a:buNone/>
            </a:pPr>
            <a:r>
              <a:rPr lang="en-US" dirty="0"/>
              <a:t>                           </a:t>
            </a:r>
            <a:r>
              <a:rPr lang="en-US" dirty="0">
                <a:solidFill>
                  <a:schemeClr val="tx2"/>
                </a:solidFill>
              </a:rPr>
              <a:t>See trees </a:t>
            </a:r>
          </a:p>
        </p:txBody>
      </p:sp>
      <p:pic>
        <p:nvPicPr>
          <p:cNvPr id="4099" name="Picture 3" descr="C:\Users\ADMIN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3028950" cy="111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571472" y="3929066"/>
            <a:ext cx="2357454" cy="714380"/>
          </a:xfrm>
          <a:prstGeom prst="ellipse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86116" y="5286388"/>
            <a:ext cx="2357454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43636" y="4000504"/>
            <a:ext cx="2428892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4348" y="4000504"/>
            <a:ext cx="2357454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\Desktop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500306"/>
            <a:ext cx="1643074" cy="123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57430"/>
            <a:ext cx="1643074" cy="125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00504"/>
            <a:ext cx="2286016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0"/>
            <a:ext cx="4714908" cy="1071546"/>
          </a:xfrm>
        </p:spPr>
        <p:txBody>
          <a:bodyPr>
            <a:noAutofit/>
          </a:bodyPr>
          <a:lstStyle/>
          <a:p>
            <a:r>
              <a:rPr lang="en-US" sz="4800" b="1" i="1" u="sng" dirty="0">
                <a:solidFill>
                  <a:srgbClr val="C00000"/>
                </a:solidFill>
              </a:rPr>
              <a:t>Activity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dirty="0"/>
              <a:t>Blindfold the learner . Give a picture/book/thing .</a:t>
            </a:r>
          </a:p>
          <a:p>
            <a:pPr>
              <a:buNone/>
            </a:pPr>
            <a:r>
              <a:rPr lang="en-US" sz="2600" dirty="0"/>
              <a:t>Ask to speak about thing/picture/read from book.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sz="2600" dirty="0"/>
              <a:t>   </a:t>
            </a:r>
          </a:p>
          <a:p>
            <a:pPr>
              <a:buNone/>
            </a:pPr>
            <a:r>
              <a:rPr lang="en-US" sz="2600" dirty="0"/>
              <a:t>   The learner cannot speak about the thing/ picture/read from book because EYES are not open . So, he/she will know that eyes help us SEE.</a:t>
            </a:r>
          </a:p>
        </p:txBody>
      </p:sp>
      <p:pic>
        <p:nvPicPr>
          <p:cNvPr id="1028" name="Picture 4" descr="C:\Users\ADMIN\Desktop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1423991" cy="190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1257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ADMIN\Desktop\download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786058"/>
            <a:ext cx="1438828" cy="192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                  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/>
              <a:t>Nose helps us to smell . We have 1 nose.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        Breathe                     Good smell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               Bad smell</a:t>
            </a:r>
          </a:p>
        </p:txBody>
      </p:sp>
      <p:pic>
        <p:nvPicPr>
          <p:cNvPr id="5123" name="Picture 3" descr="C:\Users\ADMIN\Desktop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364"/>
            <a:ext cx="2619375" cy="135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1142976" y="3429000"/>
            <a:ext cx="2071702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57488" y="4500570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0628" y="3357562"/>
            <a:ext cx="2286016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DMIN\Desktop\download (2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714488"/>
            <a:ext cx="144772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72452" cy="642942"/>
          </a:xfrm>
        </p:spPr>
        <p:txBody>
          <a:bodyPr>
            <a:noAutofit/>
          </a:bodyPr>
          <a:lstStyle/>
          <a:p>
            <a:r>
              <a:rPr lang="en-US" sz="4400" b="1" i="1" dirty="0">
                <a:solidFill>
                  <a:srgbClr val="C00000"/>
                </a:solidFill>
              </a:rPr>
              <a:t>          </a:t>
            </a:r>
            <a:r>
              <a:rPr lang="en-US" sz="4400" b="1" i="1" u="sng" dirty="0">
                <a:solidFill>
                  <a:srgbClr val="C00000"/>
                </a:solidFill>
              </a:rPr>
              <a:t>Activity time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6" y="1142984"/>
            <a:ext cx="8786874" cy="505461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/>
              <a:t>   </a:t>
            </a:r>
            <a:r>
              <a:rPr lang="en-US" sz="2400" dirty="0"/>
              <a:t>Blindfold the learner. Spray some perfume around the learner. Ask if he/she finds any smell around . Whether it is a good smell or a bad smell.</a:t>
            </a:r>
          </a:p>
          <a:p>
            <a:pPr>
              <a:buNone/>
            </a:pPr>
            <a:r>
              <a:rPr lang="en-US" sz="2400" dirty="0"/>
              <a:t>    Bring a trash bin with rotten vegetables ,curries ,left over food items etc. Ask if he/she finds any smell around. Whether it is a good smell </a:t>
            </a:r>
            <a:r>
              <a:rPr lang="en-US" sz="2400"/>
              <a:t>or a bad </a:t>
            </a:r>
            <a:r>
              <a:rPr lang="en-US" sz="2400" dirty="0"/>
              <a:t>smell.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  The learner will identify good smell and bad smell . So, will know that NOSE helps us to SMELL.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643314"/>
            <a:ext cx="2286016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DMIN\Desktop\spray-perfume-1563601667-500696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235745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DMIN\Desktop\tra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643315"/>
            <a:ext cx="235745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                  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  </a:t>
            </a:r>
            <a:r>
              <a:rPr lang="en-US" sz="2800" dirty="0">
                <a:solidFill>
                  <a:schemeClr val="tx2"/>
                </a:solidFill>
              </a:rPr>
              <a:t>The skin covers our body. We feel with our skin</a:t>
            </a:r>
            <a:r>
              <a:rPr lang="en-US" sz="2800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   We feel hard or soft and hot or cold with our skin.</a:t>
            </a:r>
          </a:p>
        </p:txBody>
      </p:sp>
      <p:pic>
        <p:nvPicPr>
          <p:cNvPr id="6147" name="Picture 3" descr="C:\Users\ADMIN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85992"/>
            <a:ext cx="1824042" cy="1128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1785950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714512" cy="1300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C:\Users\ADMIN\Desktop\close-up-baby-back-dry-skin-have-very-peeling-1681899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285992"/>
            <a:ext cx="1785950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452</TotalTime>
  <Words>608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Nature Illustration 16x9</vt:lpstr>
      <vt:lpstr>Our Sense Organs Class 1</vt:lpstr>
      <vt:lpstr>Story time</vt:lpstr>
      <vt:lpstr>Which body part helped  Ram…</vt:lpstr>
      <vt:lpstr>The body parts that helped Ram…</vt:lpstr>
      <vt:lpstr>                   EYES</vt:lpstr>
      <vt:lpstr>Activity time</vt:lpstr>
      <vt:lpstr>                  NOSE</vt:lpstr>
      <vt:lpstr>          Activity time</vt:lpstr>
      <vt:lpstr>                   SKIN</vt:lpstr>
      <vt:lpstr>          Activity time</vt:lpstr>
      <vt:lpstr>                  EARS</vt:lpstr>
      <vt:lpstr>           Activity time</vt:lpstr>
      <vt:lpstr>                TONGUE</vt:lpstr>
      <vt:lpstr>          Activity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Sense Organs Class 1</dc:title>
  <dc:creator>ADMIN</dc:creator>
  <cp:lastModifiedBy>Unknown User</cp:lastModifiedBy>
  <cp:revision>53</cp:revision>
  <dcterms:created xsi:type="dcterms:W3CDTF">2020-06-27T06:34:05Z</dcterms:created>
  <dcterms:modified xsi:type="dcterms:W3CDTF">2020-06-28T09:20:32Z</dcterms:modified>
</cp:coreProperties>
</file>