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type="screen4x3" cy="6858000" cx="9144000"/>
  <p:notesSz cx="6858000" cy="9144000"/>
  <p:defaultTextStyle>
    <a:defPPr>
      <a:defRPr lang="ru-RU"/>
    </a:defPPr>
    <a:lvl1pPr algn="l" fontAlgn="base" rtl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algn="l" defTabSz="914400" eaLnBrk="1" hangingPunct="1" latinLnBrk="0" marL="2286000" rtl="0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algn="l" defTabSz="914400" eaLnBrk="1" hangingPunct="1" latinLnBrk="0" marL="2743200" rtl="0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algn="l" defTabSz="914400" eaLnBrk="1" hangingPunct="1" latinLnBrk="0" marL="3200400" rtl="0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algn="l" defTabSz="914400" eaLnBrk="1" hangingPunct="1" latinLnBrk="0" marL="3657600" rtl="0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5D8223"/>
    <a:srgbClr val="397B0D"/>
    <a:srgbClr val="000000"/>
    <a:srgbClr val="00499F"/>
    <a:srgbClr val="0CC1E0"/>
    <a:srgbClr val="5A8000"/>
    <a:srgbClr val="1F4500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48" autoAdjust="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b="0" sz="1200"/>
            </a:lvl1pPr>
          </a:lstStyle>
          <a:p>
            <a:endParaRPr altLang="en-US" lang="ru-RU"/>
          </a:p>
        </p:txBody>
      </p:sp>
      <p:sp>
        <p:nvSpPr>
          <p:cNvPr id="104873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b="0" sz="1200"/>
            </a:lvl1pPr>
          </a:lstStyle>
          <a:p>
            <a:endParaRPr altLang="en-US" lang="ru-RU"/>
          </a:p>
        </p:txBody>
      </p:sp>
      <p:sp>
        <p:nvSpPr>
          <p:cNvPr id="104873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ru-RU"/>
              <a:t>Click to edit Master text styles</a:t>
            </a:r>
          </a:p>
          <a:p>
            <a:pPr lvl="1"/>
            <a:r>
              <a:rPr altLang="en-US" lang="ru-RU"/>
              <a:t>Second level</a:t>
            </a:r>
          </a:p>
          <a:p>
            <a:pPr lvl="2"/>
            <a:r>
              <a:rPr altLang="en-US" lang="ru-RU"/>
              <a:t>Third level</a:t>
            </a:r>
          </a:p>
          <a:p>
            <a:pPr lvl="3"/>
            <a:r>
              <a:rPr altLang="en-US" lang="ru-RU"/>
              <a:t>Fourth level</a:t>
            </a:r>
          </a:p>
          <a:p>
            <a:pPr lvl="4"/>
            <a:r>
              <a:rPr altLang="en-US" lang="ru-RU"/>
              <a:t>Fifth level</a:t>
            </a:r>
          </a:p>
        </p:txBody>
      </p:sp>
      <p:sp>
        <p:nvSpPr>
          <p:cNvPr id="10487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defRPr b="0" sz="1200"/>
            </a:lvl1pPr>
          </a:lstStyle>
          <a:p>
            <a:endParaRPr altLang="en-US" lang="ru-RU"/>
          </a:p>
        </p:txBody>
      </p:sp>
      <p:sp>
        <p:nvSpPr>
          <p:cNvPr id="1048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>
              <a:defRPr b="0" sz="1200"/>
            </a:lvl1pPr>
          </a:lstStyle>
          <a:p>
            <a:fld id="{D6E750E8-3268-4210-812E-1E68EA62A926}" type="slidenum">
              <a:rPr altLang="en-US" lang="ru-RU"/>
              <a:t>‹#›</a:t>
            </a:fld>
            <a:endParaRPr altLang="en-US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Pr>
        <a:blipFill rotWithShape="0"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4221165"/>
            <a:ext cx="5473700" cy="1582737"/>
          </a:xfrm>
          <a:effectLst>
            <a:outerShdw algn="ctr" dir="2700000" dist="17961" rotWithShape="0">
              <a:schemeClr val="bg2"/>
            </a:outerShdw>
          </a:effectLst>
        </p:spPr>
        <p:txBody>
          <a:bodyPr/>
          <a:p>
            <a:pPr lvl="0"/>
            <a:r>
              <a:rPr altLang="en-US" lang="en-US" noProof="0"/>
              <a:t>Click to edit Master title style</a:t>
            </a:r>
            <a:endParaRPr altLang="en-US" lang="ru-RU" noProof="0"/>
          </a:p>
        </p:txBody>
      </p:sp>
      <p:sp>
        <p:nvSpPr>
          <p:cNvPr id="1048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1" y="5876927"/>
            <a:ext cx="5472113" cy="574675"/>
          </a:xfrm>
          <a:effectLst>
            <a:outerShdw algn="ctr" dir="2700000" dist="17961" rotWithShape="0">
              <a:schemeClr val="bg2"/>
            </a:outerShdw>
          </a:effectLst>
        </p:spPr>
        <p:txBody>
          <a:bodyPr/>
          <a:lstStyle>
            <a:lvl1pPr indent="0" marL="0">
              <a:buFontTx/>
              <a:buNone/>
              <a:defRPr>
                <a:latin typeface="Futura LT Book" pitchFamily="2" charset="0"/>
              </a:defRPr>
            </a:lvl1pPr>
          </a:lstStyle>
          <a:p>
            <a:pPr lvl="0"/>
            <a:r>
              <a:rPr altLang="en-US" lang="en-US" noProof="0"/>
              <a:t>Click to edit Master subtitle style</a:t>
            </a:r>
            <a:endParaRPr altLang="en-US"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55E988A-F977-48DD-A23D-A493971B5D09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Vertical Title 1"/>
          <p:cNvSpPr>
            <a:spLocks noGrp="1"/>
          </p:cNvSpPr>
          <p:nvPr>
            <p:ph type="title" orient="vert"/>
          </p:nvPr>
        </p:nvSpPr>
        <p:spPr>
          <a:xfrm>
            <a:off x="6589714" y="1700215"/>
            <a:ext cx="2017712" cy="4681537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1700215"/>
            <a:ext cx="5900738" cy="4681537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BAE0B5E-93F2-498E-A5F2-DC0E185D8C01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57262A-60A0-45BF-BEB1-8F4F96C8FBA3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22A1A7-B286-470B-ABEE-8B8005DD4AC6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93FB1F5-FF99-4ECA-AAB4-67997A4A1F4B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63" name="Content Placeholder 2"/>
          <p:cNvSpPr>
            <a:spLocks noGrp="1"/>
          </p:cNvSpPr>
          <p:nvPr>
            <p:ph sz="half" idx="1"/>
          </p:nvPr>
        </p:nvSpPr>
        <p:spPr>
          <a:xfrm>
            <a:off x="1908176" y="1600202"/>
            <a:ext cx="3313113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2"/>
            <a:ext cx="3313112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D51878-E1E9-4BD9-9E0F-21D7C062BFDD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BEFDBBA-D15C-46EC-86BF-D7438216052C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6BA7524-6B5C-4103-85AE-C55CDF6DEFF6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1DDB1E-BF38-4DE0-895D-98F3D2F0CEE0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6FAA84-D22D-4990-8C81-05A7A9AECEF1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9C88AC-BD52-4197-A273-0B9DF7D5486F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47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E2BE59-4746-460E-9A66-EA875BE7CD55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30027F-CBE8-466D-872F-EEE465DEAE41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40"/>
            <a:ext cx="1693862" cy="5851525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6" y="274640"/>
            <a:ext cx="4932363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1D871D-0964-48DE-95CB-091D856229A6}" type="slidenum">
              <a:rPr altLang="en-US" lang="ru-RU"/>
              <a:t>‹#›</a:t>
            </a:fld>
            <a:endParaRPr altLang="en-US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C3F363-4B82-49F0-8C2E-367194E73F1A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2852738"/>
            <a:ext cx="3957638" cy="3529012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1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852738"/>
            <a:ext cx="3957637" cy="3529012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7368031-724C-4DDA-ACC6-A083F63A7EDD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9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2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3477784-13BE-4180-9CA8-0FB4F86DADE0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8EC29D-FE8F-4A8D-B1D1-35DF9484C62D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5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3A3458-C887-4A48-986F-040A3953C3B8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67FDEA-F03A-4F8C-9677-FC8E16726BEC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7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en-GB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56CC0E-15F9-4249-969E-9362F40D1357}" type="slidenum">
              <a:rPr altLang="en-US" lang="en-GB"/>
              <a:t>‹#›</a:t>
            </a:fld>
            <a:endParaRPr altLang="en-US"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image" Target="../media/image3.jpeg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 dpi="0">
          <a:blip xmlns:r="http://schemas.openxmlformats.org/officeDocument/2006/relationships" r:embed="rId12"/>
          <a:srcRect/>
          <a:stretch>
            <a:fillRect/>
          </a:stretch>
        </a:blip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00213"/>
            <a:ext cx="8067675" cy="10795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title style</a:t>
            </a:r>
            <a:endParaRPr altLang="en-US" lang="ru-RU"/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6" y="2852738"/>
            <a:ext cx="8067675" cy="3529012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  <a:endParaRPr altLang="en-US" lang="ru-RU"/>
          </a:p>
        </p:txBody>
      </p:sp>
      <p:sp>
        <p:nvSpPr>
          <p:cNvPr id="1048578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90"/>
            <a:ext cx="2133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b="0" sz="900">
                <a:solidFill>
                  <a:schemeClr val="bg1"/>
                </a:solidFill>
                <a:latin typeface="Futura LT" pitchFamily="2" charset="0"/>
              </a:defRPr>
            </a:lvl1pPr>
          </a:lstStyle>
          <a:p>
            <a:endParaRPr altLang="en-US" lang="en-GB"/>
          </a:p>
        </p:txBody>
      </p:sp>
      <p:sp>
        <p:nvSpPr>
          <p:cNvPr id="104857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90"/>
            <a:ext cx="2895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b="0" sz="900">
                <a:solidFill>
                  <a:schemeClr val="bg1"/>
                </a:solidFill>
                <a:latin typeface="Futura LT" pitchFamily="2" charset="0"/>
              </a:defRPr>
            </a:lvl1pPr>
          </a:lstStyle>
          <a:p>
            <a:endParaRPr altLang="en-US" lang="en-GB"/>
          </a:p>
        </p:txBody>
      </p:sp>
      <p:sp>
        <p:nvSpPr>
          <p:cNvPr id="104858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0"/>
            <a:ext cx="2133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b="0" sz="900">
                <a:solidFill>
                  <a:schemeClr val="bg1"/>
                </a:solidFill>
                <a:latin typeface="Futura LT" pitchFamily="2" charset="0"/>
              </a:defRPr>
            </a:lvl1pPr>
          </a:lstStyle>
          <a:p>
            <a:fld id="{04BAFB29-2741-4BFD-818A-FD10702B78B6}" type="slidenum">
              <a:rPr altLang="en-US" lang="en-GB"/>
              <a:t>‹#›</a:t>
            </a:fld>
            <a:endParaRPr altLang="en-US"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1"/>
  <p:txStyles>
    <p:titleStyle>
      <a:lvl1pPr algn="l" eaLnBrk="1" fontAlgn="base" hangingPunct="1" rtl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eaLnBrk="1" fontAlgn="base" hangingPunct="1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2pPr>
      <a:lvl3pPr algn="l" eaLnBrk="1" fontAlgn="base" hangingPunct="1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3pPr>
      <a:lvl4pPr algn="l" eaLnBrk="1" fontAlgn="base" hangingPunct="1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4pPr>
      <a:lvl5pPr algn="l" eaLnBrk="1" fontAlgn="base" hangingPunct="1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5pPr>
      <a:lvl6pPr algn="l" eaLnBrk="1" fontAlgn="base" hangingPunct="1" marL="4572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6pPr>
      <a:lvl7pPr algn="l" eaLnBrk="1" fontAlgn="base" hangingPunct="1" marL="9144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7pPr>
      <a:lvl8pPr algn="l" eaLnBrk="1" fontAlgn="base" hangingPunct="1" marL="13716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8pPr>
      <a:lvl9pPr algn="l" eaLnBrk="1" fontAlgn="base" hangingPunct="1" marL="1828800" rtl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utura LT Book" pitchFamily="2" charset="0"/>
        </a:defRPr>
      </a:lvl9pPr>
    </p:titleStyle>
    <p:bodyStyle>
      <a:lvl1pPr algn="l" eaLnBrk="1" fontAlgn="base" hangingPunct="1" indent="-342900" marL="342900" rtl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 dpi="0">
          <a:blip xmlns:r="http://schemas.openxmlformats.org/officeDocument/2006/relationships" r:embed="rId12"/>
          <a:srcRect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274638"/>
            <a:ext cx="6767513" cy="11430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ru-RU"/>
              <a:t>Click to edit Master title style</a:t>
            </a:r>
          </a:p>
        </p:txBody>
      </p:sp>
      <p:sp>
        <p:nvSpPr>
          <p:cNvPr id="10485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600202"/>
            <a:ext cx="6778625" cy="4525963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ru-RU"/>
              <a:t>Click to edit Master text styles</a:t>
            </a:r>
          </a:p>
          <a:p>
            <a:pPr lvl="1"/>
            <a:r>
              <a:rPr altLang="en-US" lang="ru-RU"/>
              <a:t>Second level</a:t>
            </a:r>
          </a:p>
          <a:p>
            <a:pPr lvl="2"/>
            <a:r>
              <a:rPr altLang="en-US" lang="ru-RU"/>
              <a:t>Third level</a:t>
            </a:r>
          </a:p>
          <a:p>
            <a:pPr lvl="3"/>
            <a:r>
              <a:rPr altLang="en-US" lang="ru-RU"/>
              <a:t>Fourth level</a:t>
            </a:r>
          </a:p>
          <a:p>
            <a:pPr lvl="4"/>
            <a:r>
              <a:rPr altLang="en-US" lang="ru-RU"/>
              <a:t>Fifth level</a:t>
            </a:r>
          </a:p>
        </p:txBody>
      </p:sp>
      <p:sp>
        <p:nvSpPr>
          <p:cNvPr id="104859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90"/>
            <a:ext cx="2133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b="0" sz="900">
                <a:solidFill>
                  <a:srgbClr val="080808"/>
                </a:solidFill>
                <a:latin typeface="Futura LT" pitchFamily="2" charset="0"/>
              </a:defRPr>
            </a:lvl1pPr>
          </a:lstStyle>
          <a:p>
            <a:endParaRPr altLang="en-US" lang="ru-RU"/>
          </a:p>
        </p:txBody>
      </p:sp>
      <p:sp>
        <p:nvSpPr>
          <p:cNvPr id="104860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90"/>
            <a:ext cx="2895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b="0" sz="900">
                <a:solidFill>
                  <a:srgbClr val="080808"/>
                </a:solidFill>
                <a:latin typeface="Futura LT" pitchFamily="2" charset="0"/>
              </a:defRPr>
            </a:lvl1pPr>
          </a:lstStyle>
          <a:p>
            <a:endParaRPr altLang="en-US" lang="ru-RU"/>
          </a:p>
        </p:txBody>
      </p:sp>
      <p:sp>
        <p:nvSpPr>
          <p:cNvPr id="104860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90"/>
            <a:ext cx="2133600" cy="268287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b="0" sz="900">
                <a:solidFill>
                  <a:srgbClr val="080808"/>
                </a:solidFill>
                <a:latin typeface="Futura LT" pitchFamily="2" charset="0"/>
              </a:defRPr>
            </a:lvl1pPr>
          </a:lstStyle>
          <a:p>
            <a:fld id="{47170E9A-F1B4-419A-9527-583FE25718CB}" type="slidenum">
              <a:rPr altLang="en-US" lang="ru-RU"/>
              <a:t>‹#›</a:t>
            </a:fld>
            <a:endParaRPr altLang="en-US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1"/>
  <p:txStyles>
    <p:titleStyle>
      <a:lvl1pPr algn="l" fontAlgn="base" rtl="0">
        <a:spcBef>
          <a:spcPct val="0"/>
        </a:spcBef>
        <a:spcAft>
          <a:spcPct val="0"/>
        </a:spcAft>
        <a:defRPr sz="3600" kern="1200">
          <a:solidFill>
            <a:srgbClr val="666666"/>
          </a:solidFill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2pPr>
      <a:lvl3pPr algn="l" fontAlgn="base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3pPr>
      <a:lvl4pPr algn="l" fontAlgn="base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4pPr>
      <a:lvl5pPr algn="l" fontAlgn="base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3600">
          <a:solidFill>
            <a:srgbClr val="666666"/>
          </a:solidFill>
          <a:latin typeface="Futura LT Book" pitchFamily="2" charset="0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har char="•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 kern="1200">
          <a:solidFill>
            <a:srgbClr val="666666"/>
          </a:solidFill>
          <a:latin typeface="+mn-lt"/>
          <a:ea typeface="+mn-ea"/>
          <a:cs typeface="+mn-cs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 kern="1200">
          <a:solidFill>
            <a:srgbClr val="666666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325" y="3913911"/>
            <a:ext cx="7128792" cy="1727200"/>
          </a:xfrm>
        </p:spPr>
        <p:txBody>
          <a:bodyPr/>
          <a:p>
            <a:pPr algn="ctr"/>
            <a:r>
              <a:rPr altLang="en-US" b="1" dirty="0" sz="5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LIVING WORLD</a:t>
            </a:r>
            <a:endParaRPr altLang="en-US" b="1" dirty="0" sz="5400" lang="en-US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17178" y="5137749"/>
            <a:ext cx="6631086" cy="1584474"/>
          </a:xfrm>
        </p:spPr>
        <p:txBody>
          <a:bodyPr/>
          <a:p>
            <a:pPr algn="ctr"/>
            <a:r>
              <a:rPr altLang="en-US" dirty="0"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CHAPTER – III</a:t>
            </a:r>
          </a:p>
          <a:p>
            <a:pPr algn="ctr"/>
            <a:r>
              <a:rPr altLang="en-US" dirty="0"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CLASS III</a:t>
            </a:r>
            <a:r>
              <a:rPr altLang="en-US" dirty="0"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54641" y="916747"/>
            <a:ext cx="8067675" cy="1079500"/>
          </a:xfrm>
        </p:spPr>
        <p:txBody>
          <a:bodyPr/>
          <a:p>
            <a:r>
              <a:rPr b="1" dirty="0" sz="4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</p:txBody>
      </p:sp>
      <p:sp>
        <p:nvSpPr>
          <p:cNvPr id="104862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8EC29D-FE8F-4A8D-B1D1-35DF9484C62D}" type="slidenum">
              <a:rPr altLang="en-US" lang="en-GB" smtClean="0"/>
              <a:t>10</a:t>
            </a:fld>
            <a:endParaRPr altLang="en-US" lang="en-GB"/>
          </a:p>
        </p:txBody>
      </p:sp>
      <p:sp>
        <p:nvSpPr>
          <p:cNvPr id="1048627" name="Title 1"/>
          <p:cNvSpPr txBox="1"/>
          <p:nvPr/>
        </p:nvSpPr>
        <p:spPr bwMode="auto">
          <a:xfrm>
            <a:off x="99539" y="2428453"/>
            <a:ext cx="9036496" cy="1548483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l" eaLnBrk="1" fontAlgn="base" hangingPunct="1" rtl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2pPr>
            <a:lvl3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3pPr>
            <a:lvl4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4pPr>
            <a:lvl5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5pPr>
            <a:lvl6pPr algn="l" eaLnBrk="1" fontAlgn="base" hangingPunct="1" marL="4572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6pPr>
            <a:lvl7pPr algn="l" eaLnBrk="1" fontAlgn="base" hangingPunct="1" marL="9144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7pPr>
            <a:lvl8pPr algn="l" eaLnBrk="1" fontAlgn="base" hangingPunct="1" marL="13716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8pPr>
            <a:lvl9pPr algn="l" eaLnBrk="1" fontAlgn="base" hangingPunct="1" marL="18288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leaves used as </a:t>
            </a:r>
          </a:p>
          <a:p>
            <a:pPr>
              <a:lnSpc>
                <a:spcPct val="150000"/>
              </a:lnSpc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garnishing food – _______________ 	_______________</a:t>
            </a:r>
          </a:p>
          <a:p>
            <a:pPr>
              <a:lnSpc>
                <a:spcPct val="150000"/>
              </a:lnSpc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vegetable – 	     _______________	            _______________</a:t>
            </a:r>
          </a:p>
          <a:p>
            <a:pPr>
              <a:lnSpc>
                <a:spcPct val="150000"/>
              </a:lnSpc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medicine –	     _______________	            _______________</a:t>
            </a:r>
          </a:p>
          <a:p>
            <a:endParaRPr b="0" dirty="0" sz="2000" lang="en-IN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07205" y="55562"/>
            <a:ext cx="2936795" cy="2570411"/>
          </a:xfrm>
          <a:prstGeom prst="rect"/>
          <a:noFill/>
        </p:spPr>
      </p:pic>
      <p:pic>
        <p:nvPicPr>
          <p:cNvPr id="2097161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4365103"/>
            <a:ext cx="9144000" cy="251112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/>
              <a:t>11</a:t>
            </a:fld>
            <a:endParaRPr altLang="en-US" lang="ru-RU"/>
          </a:p>
        </p:txBody>
      </p:sp>
      <p:sp>
        <p:nvSpPr>
          <p:cNvPr id="1048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4441"/>
            <a:ext cx="6840538" cy="520698"/>
          </a:xfrm>
        </p:spPr>
        <p:txBody>
          <a:bodyPr/>
          <a:p>
            <a:r>
              <a:rPr altLang="en-US" b="1" dirty="0" sz="280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SHEDDING OF LEAVES:</a:t>
            </a:r>
          </a:p>
        </p:txBody>
      </p:sp>
      <p:sp>
        <p:nvSpPr>
          <p:cNvPr id="1048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464" y="730767"/>
            <a:ext cx="6840538" cy="4924425"/>
          </a:xfrm>
        </p:spPr>
        <p:txBody>
          <a:bodyPr/>
          <a:p>
            <a:pPr indent="0" marL="0">
              <a:lnSpc>
                <a:spcPct val="90000"/>
              </a:lnSpc>
              <a:buNone/>
            </a:pPr>
            <a:r>
              <a:rPr altLang="en-US" dirty="0" lang="en-US"/>
              <a:t>When the leaves become old they don't perform their function well and plants shed them off. New leaves then grow up to take their place.</a:t>
            </a: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63688" y="1508291"/>
            <a:ext cx="7380312" cy="2658616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53084" y="4062427"/>
            <a:ext cx="4090916" cy="2821825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4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763688" y="4062427"/>
            <a:ext cx="3456384" cy="279557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/>
              <a:t>12</a:t>
            </a:fld>
            <a:endParaRPr altLang="en-US" lang="ru-RU"/>
          </a:p>
        </p:txBody>
      </p:sp>
      <p:sp>
        <p:nvSpPr>
          <p:cNvPr id="1048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674" y="160348"/>
            <a:ext cx="6840538" cy="346050"/>
          </a:xfrm>
        </p:spPr>
        <p:txBody>
          <a:bodyPr/>
          <a:p>
            <a:r>
              <a:rPr altLang="en-US" b="1" dirty="0" sz="280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COMPOST THE LEAVES:</a:t>
            </a:r>
          </a:p>
        </p:txBody>
      </p:sp>
      <p:sp>
        <p:nvSpPr>
          <p:cNvPr id="1048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0384" y="589528"/>
            <a:ext cx="6840538" cy="1396750"/>
          </a:xfrm>
        </p:spPr>
        <p:txBody>
          <a:bodyPr/>
          <a:p>
            <a:pPr algn="just" indent="0" marL="0">
              <a:lnSpc>
                <a:spcPct val="90000"/>
              </a:lnSpc>
              <a:buNone/>
            </a:pPr>
            <a:r>
              <a:rPr altLang="en-US" dirty="0" lang="en-US"/>
              <a:t>Compost can be made by collecting and dumping the fallen leaves along with our kitchen waste in a pit. The  covered  it with moist soil, after two or three month it become compost. It help the plants to grow better. </a:t>
            </a:r>
          </a:p>
        </p:txBody>
      </p:sp>
      <p:pic>
        <p:nvPicPr>
          <p:cNvPr id="209716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90384" y="1772817"/>
            <a:ext cx="3511382" cy="244326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371073" y="1772817"/>
            <a:ext cx="3665422" cy="244326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7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917736" y="4224760"/>
            <a:ext cx="3511383" cy="263324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371073" y="4177736"/>
            <a:ext cx="3665423" cy="263324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37770" y="1484784"/>
            <a:ext cx="8067675" cy="1079500"/>
          </a:xfrm>
        </p:spPr>
        <p:txBody>
          <a:bodyPr/>
          <a:p>
            <a:r>
              <a:rPr b="1" dirty="0" sz="4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</p:txBody>
      </p:sp>
      <p:sp>
        <p:nvSpPr>
          <p:cNvPr id="104863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8EC29D-FE8F-4A8D-B1D1-35DF9484C62D}" type="slidenum">
              <a:rPr altLang="en-US" lang="en-GB" smtClean="0"/>
              <a:t>13</a:t>
            </a:fld>
            <a:endParaRPr altLang="en-US" lang="en-GB"/>
          </a:p>
        </p:txBody>
      </p:sp>
      <p:sp>
        <p:nvSpPr>
          <p:cNvPr id="1048636" name="Title 1"/>
          <p:cNvSpPr txBox="1"/>
          <p:nvPr/>
        </p:nvSpPr>
        <p:spPr bwMode="auto">
          <a:xfrm>
            <a:off x="1255283" y="2176387"/>
            <a:ext cx="5832648" cy="2699991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l" eaLnBrk="1" fontAlgn="base" hangingPunct="1" rtl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2pPr>
            <a:lvl3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3pPr>
            <a:lvl4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4pPr>
            <a:lvl5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5pPr>
            <a:lvl6pPr algn="l" eaLnBrk="1" fontAlgn="base" hangingPunct="1" marL="4572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6pPr>
            <a:lvl7pPr algn="l" eaLnBrk="1" fontAlgn="base" hangingPunct="1" marL="9144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7pPr>
            <a:lvl8pPr algn="l" eaLnBrk="1" fontAlgn="base" hangingPunct="1" marL="13716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8pPr>
            <a:lvl9pPr algn="l" eaLnBrk="1" fontAlgn="base" hangingPunct="1" marL="18288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9pPr>
          </a:lstStyle>
          <a:p>
            <a:pPr indent="-457200" marL="457200">
              <a:lnSpc>
                <a:spcPct val="150000"/>
              </a:lnSpc>
              <a:buAutoNum type="arabicPeriod"/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different types of leaves.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two medicinal leaves.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0" dirty="0" sz="24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two leafy vegetables.</a:t>
            </a:r>
          </a:p>
          <a:p>
            <a:endParaRPr b="0" dirty="0" sz="2000" lang="en-IN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07205" y="55562"/>
            <a:ext cx="2936795" cy="2570411"/>
          </a:xfrm>
          <a:prstGeom prst="rect"/>
          <a:noFill/>
        </p:spPr>
      </p:pic>
      <p:pic>
        <p:nvPicPr>
          <p:cNvPr id="2097170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4365103"/>
            <a:ext cx="9144000" cy="251112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12398"/>
            <a:ext cx="9144000" cy="6876256"/>
          </a:xfrm>
          <a:prstGeom prst="rect"/>
        </p:spPr>
      </p:pic>
      <p:pic>
        <p:nvPicPr>
          <p:cNvPr id="2097172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4427" y="4509120"/>
            <a:ext cx="3582227" cy="2250901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68811B8-4F20-4361-930A-E90E22963A22}" type="slidenum">
              <a:rPr altLang="en-US" lang="en-GB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altLang="en-US" lang="en-GB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2411766"/>
            <a:ext cx="8207375" cy="1296987"/>
          </a:xfrm>
        </p:spPr>
        <p:txBody>
          <a:bodyPr/>
          <a:p>
            <a:r>
              <a:rPr altLang="en-US" b="1" dirty="0" sz="6600"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endParaRPr altLang="en-US" b="1" dirty="0" sz="6600" lang="uk-UA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2" name="Rectangle 3"/>
          <p:cNvSpPr>
            <a:spLocks noGrp="1" noChangeArrowheads="1"/>
          </p:cNvSpPr>
          <p:nvPr>
            <p:ph idx="1"/>
          </p:nvPr>
        </p:nvSpPr>
        <p:spPr>
          <a:xfrm>
            <a:off x="468315" y="3939170"/>
            <a:ext cx="8207375" cy="3887787"/>
          </a:xfrm>
        </p:spPr>
        <p:txBody>
          <a:bodyPr/>
          <a:p>
            <a:pPr algn="just" indent="0" marL="0">
              <a:lnSpc>
                <a:spcPct val="90000"/>
              </a:lnSpc>
              <a:buNone/>
            </a:pPr>
            <a:r>
              <a:rPr altLang="en-US" dirty="0" sz="4800" lang="en-IN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 is a green coloured part attached to the branches of the plant.</a:t>
            </a:r>
            <a:endParaRPr altLang="en-US" dirty="0" sz="4800" lang="uk-UA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3A3458-C887-4A48-986F-040A3953C3B8}" type="slidenum">
              <a:rPr altLang="en-US" lang="en-GB" smtClean="0"/>
              <a:t>3</a:t>
            </a:fld>
            <a:endParaRPr altLang="en-US" lang="en-GB"/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932"/>
            <a:ext cx="9144000" cy="68437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altLang="en-US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49949"/>
            <a:ext cx="7235825" cy="686492"/>
          </a:xfrm>
        </p:spPr>
        <p:txBody>
          <a:bodyPr/>
          <a:p>
            <a:r>
              <a:rPr altLang="en-US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LEAVES</a:t>
            </a:r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4763" y="888975"/>
            <a:ext cx="7279236" cy="5832502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/>
              <a:t>5</a:t>
            </a:fld>
            <a:endParaRPr altLang="en-US" lang="ru-RU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/>
              <a:t>6</a:t>
            </a:fld>
            <a:endParaRPr altLang="en-US" lang="ru-RU"/>
          </a:p>
        </p:txBody>
      </p:sp>
      <p:sp>
        <p:nvSpPr>
          <p:cNvPr id="10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00202"/>
            <a:ext cx="6840538" cy="4924425"/>
          </a:xfrm>
        </p:spPr>
        <p:txBody>
          <a:bodyPr/>
          <a:p>
            <a:pPr indent="0" marL="0">
              <a:lnSpc>
                <a:spcPct val="90000"/>
              </a:lnSpc>
              <a:buNone/>
            </a:pPr>
            <a:endParaRPr altLang="en-US" dirty="0" lang="en-US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116" y="5381627"/>
            <a:ext cx="6840538" cy="1143000"/>
          </a:xfrm>
        </p:spPr>
        <p:txBody>
          <a:bodyPr/>
          <a:p>
            <a:r>
              <a:rPr altLang="en-US" b="1" dirty="0" sz="4000" lang="en-US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 OF LEAVES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lang="ru-RU"/>
              <a:t>7</a:t>
            </a:fld>
            <a:endParaRPr altLang="en-US" lang="ru-RU"/>
          </a:p>
        </p:txBody>
      </p:sp>
      <p:sp>
        <p:nvSpPr>
          <p:cNvPr id="104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444" y="1047304"/>
            <a:ext cx="6840538" cy="1143000"/>
          </a:xfrm>
        </p:spPr>
        <p:txBody>
          <a:bodyPr/>
          <a:p>
            <a:r>
              <a:rPr altLang="en-US" b="1" dirty="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COMPOST OF THE LEAVES</a:t>
            </a: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3611266"/>
            <a:ext cx="4571998" cy="3295226"/>
          </a:xfrm>
          <a:prstGeom prst="rect"/>
          <a:noFill/>
        </p:spPr>
      </p:pic>
      <p:pic>
        <p:nvPicPr>
          <p:cNvPr id="209715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572000" y="3611266"/>
            <a:ext cx="4571999" cy="313878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067675" cy="1079500"/>
          </a:xfrm>
        </p:spPr>
        <p:txBody>
          <a:bodyPr/>
          <a:p>
            <a:r>
              <a:rPr b="1" dirty="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</p:txBody>
      </p:sp>
      <p:sp>
        <p:nvSpPr>
          <p:cNvPr id="10486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8EC29D-FE8F-4A8D-B1D1-35DF9484C62D}" type="slidenum">
              <a:rPr altLang="en-US" lang="en-GB" smtClean="0"/>
              <a:t>8</a:t>
            </a:fld>
            <a:endParaRPr altLang="en-US" lang="en-GB"/>
          </a:p>
        </p:txBody>
      </p:sp>
      <p:sp>
        <p:nvSpPr>
          <p:cNvPr id="1048621" name="Title 1"/>
          <p:cNvSpPr txBox="1"/>
          <p:nvPr/>
        </p:nvSpPr>
        <p:spPr bwMode="auto">
          <a:xfrm>
            <a:off x="1619672" y="2204864"/>
            <a:ext cx="6699523" cy="10795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lstStyle>
            <a:lvl1pPr algn="l" eaLnBrk="1" fontAlgn="base" hangingPunct="1" rtl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2pPr>
            <a:lvl3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3pPr>
            <a:lvl4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4pPr>
            <a:lvl5pPr algn="l" eaLnBrk="1" fontAlgn="base" hangingPunct="1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5pPr>
            <a:lvl6pPr algn="l" eaLnBrk="1" fontAlgn="base" hangingPunct="1" marL="4572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6pPr>
            <a:lvl7pPr algn="l" eaLnBrk="1" fontAlgn="base" hangingPunct="1" marL="9144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7pPr>
            <a:lvl8pPr algn="l" eaLnBrk="1" fontAlgn="base" hangingPunct="1" marL="13716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8pPr>
            <a:lvl9pPr algn="l" eaLnBrk="1" fontAlgn="base" hangingPunct="1" marL="1828800" rtl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utura LT Book" pitchFamily="2" charset="0"/>
              </a:defRPr>
            </a:lvl9pPr>
          </a:lstStyle>
          <a:p>
            <a:r>
              <a:rPr b="0" dirty="0" sz="28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different types of leaves</a:t>
            </a:r>
            <a:r>
              <a:rPr b="0" dirty="0" sz="2000" lang="en-IN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07205" y="55562"/>
            <a:ext cx="2936795" cy="2570411"/>
          </a:xfrm>
          <a:prstGeom prst="rect"/>
          <a:noFill/>
        </p:spPr>
      </p:pic>
      <p:pic>
        <p:nvPicPr>
          <p:cNvPr id="2097159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4365103"/>
            <a:ext cx="9144000" cy="251112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7B8950-C16A-4AB4-B530-BD87CB2F3AB9}" type="slidenum">
              <a:rPr altLang="en-US" sz="12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altLang="en-US" sz="12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840538" cy="1143000"/>
          </a:xfrm>
        </p:spPr>
        <p:txBody>
          <a:bodyPr/>
          <a:p>
            <a:r>
              <a:rPr altLang="en-US" b="1" dirty="0" sz="4000" lang="en-US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 OF LEAVES:</a:t>
            </a:r>
          </a:p>
        </p:txBody>
      </p:sp>
      <p:sp>
        <p:nvSpPr>
          <p:cNvPr id="10486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00202"/>
            <a:ext cx="6840538" cy="4924425"/>
          </a:xfrm>
        </p:spPr>
        <p:txBody>
          <a:bodyPr/>
          <a:p>
            <a:pPr indent="-539750" marL="539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garnishing food &amp; vegetable</a:t>
            </a:r>
          </a:p>
          <a:p>
            <a:pPr indent="-539750" marL="539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eating food in food plate</a:t>
            </a:r>
          </a:p>
          <a:p>
            <a:pPr indent="-539750" marL="539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wrapping materials</a:t>
            </a:r>
          </a:p>
          <a:p>
            <a:pPr indent="-539750" marL="539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tea</a:t>
            </a:r>
          </a:p>
          <a:p>
            <a:pPr indent="-539750" marL="539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curtain designs, saree borders, painting rangoli </a:t>
            </a:r>
            <a:r>
              <a:rPr altLang="en-US" dirty="0" sz="3600"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altLang="en-US"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marL="0">
              <a:lnSpc>
                <a:spcPct val="90000"/>
              </a:lnSpc>
              <a:buNone/>
            </a:pPr>
            <a:endParaRPr altLang="en-US" dirty="0" sz="36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1" cap="none" sz="1800" i="0" kumimoji="0" lang="ru-RU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1" cap="none" sz="1800" i="0" kumimoji="0" lang="ru-RU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1" cap="none" sz="1800" i="0" kumimoji="0" lang="ru-RU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altLang="en-US" baseline="0" b="1" cap="none" sz="1800" i="0" kumimoji="0" lang="ru-RU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-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MY LIVING WORLD</dc:title>
  <dc:creator>Alisha</dc:creator>
  <cp:lastModifiedBy>Alisha</cp:lastModifiedBy>
  <dcterms:created xsi:type="dcterms:W3CDTF">2020-04-14T04:56:41Z</dcterms:created>
  <dcterms:modified xsi:type="dcterms:W3CDTF">2020-04-17T09:27:29Z</dcterms:modified>
</cp:coreProperties>
</file>