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198131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46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7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84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2386444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78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843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510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313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43342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5969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12157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6390B9-0D0F-4CF4-8579-490B0DFF598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12192000" cy="688229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2C07F9-8C2B-4826-B458-4A99FAC2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843" y="1676400"/>
            <a:ext cx="9601200" cy="3581400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N" sz="6000" dirty="0">
                <a:solidFill>
                  <a:srgbClr val="FF0000"/>
                </a:solidFill>
                <a:latin typeface="AR CENA" panose="02000000000000000000" pitchFamily="2" charset="0"/>
              </a:rPr>
              <a:t>Std:</a:t>
            </a:r>
            <a:r>
              <a:rPr lang="en-IN" sz="6000" dirty="0">
                <a:latin typeface="AR CENA" panose="02000000000000000000" pitchFamily="2" charset="0"/>
              </a:rPr>
              <a:t> </a:t>
            </a:r>
            <a:r>
              <a:rPr lang="en-IN" sz="6000" dirty="0">
                <a:solidFill>
                  <a:srgbClr val="002060"/>
                </a:solidFill>
                <a:latin typeface="AR CENA" panose="02000000000000000000" pitchFamily="2" charset="0"/>
              </a:rPr>
              <a:t>IV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IN" sz="6000" dirty="0">
                <a:solidFill>
                  <a:srgbClr val="FF0000"/>
                </a:solidFill>
                <a:latin typeface="AR CENA" panose="02000000000000000000" pitchFamily="2" charset="0"/>
              </a:rPr>
              <a:t>Subject:</a:t>
            </a:r>
            <a:r>
              <a:rPr lang="en-IN" sz="6000" dirty="0">
                <a:latin typeface="AR CENA" panose="02000000000000000000" pitchFamily="2" charset="0"/>
              </a:rPr>
              <a:t> </a:t>
            </a:r>
            <a:r>
              <a:rPr lang="en-IN" sz="6000" dirty="0">
                <a:solidFill>
                  <a:srgbClr val="002060"/>
                </a:solidFill>
                <a:latin typeface="AR CENA" panose="02000000000000000000" pitchFamily="2" charset="0"/>
              </a:rPr>
              <a:t>Social Science </a:t>
            </a:r>
            <a:endParaRPr lang="pa-IN" sz="6000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088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Blackboard Cliparts, Download Free Clip Art, Free Clip Art on ...">
            <a:extLst>
              <a:ext uri="{FF2B5EF4-FFF2-40B4-BE49-F238E27FC236}">
                <a16:creationId xmlns:a16="http://schemas.microsoft.com/office/drawing/2014/main" xmlns="" id="{A174FFD8-1CB5-41A0-B275-AAEFC029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337E82-144E-47F5-868B-CCABF30E2C8E}"/>
              </a:ext>
            </a:extLst>
          </p:cNvPr>
          <p:cNvSpPr txBox="1"/>
          <p:nvPr/>
        </p:nvSpPr>
        <p:spPr>
          <a:xfrm>
            <a:off x="479593" y="1513890"/>
            <a:ext cx="386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State: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Maharashtra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C58766-711B-4D0C-8F14-EE0F3CB63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438" y="0"/>
            <a:ext cx="6545562" cy="685800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9942ACA4-4A38-4B0D-A292-75374637E1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42" t="28878" r="27708" b="20356"/>
          <a:stretch/>
        </p:blipFill>
        <p:spPr>
          <a:xfrm>
            <a:off x="2082800" y="3062885"/>
            <a:ext cx="5359400" cy="39475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104FAA-2BCA-452A-9AFC-36C66E3C316B}"/>
              </a:ext>
            </a:extLst>
          </p:cNvPr>
          <p:cNvSpPr txBox="1"/>
          <p:nvPr/>
        </p:nvSpPr>
        <p:spPr>
          <a:xfrm>
            <a:off x="235286" y="234716"/>
            <a:ext cx="4425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Type: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Flyover </a:t>
            </a:r>
          </a:p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 Name: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J. J. Flyover </a:t>
            </a:r>
            <a:endParaRPr lang="pa-IN" sz="3200" dirty="0"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53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BFA5E00-1591-4896-A1BD-A68E98687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4383541"/>
              </p:ext>
            </p:extLst>
          </p:nvPr>
        </p:nvGraphicFramePr>
        <p:xfrm>
          <a:off x="0" y="1"/>
          <a:ext cx="12192001" cy="685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3800">
                  <a:extLst>
                    <a:ext uri="{9D8B030D-6E8A-4147-A177-3AD203B41FA5}">
                      <a16:colId xmlns:a16="http://schemas.microsoft.com/office/drawing/2014/main" xmlns="" val="2035070740"/>
                    </a:ext>
                  </a:extLst>
                </a:gridCol>
                <a:gridCol w="2633398">
                  <a:extLst>
                    <a:ext uri="{9D8B030D-6E8A-4147-A177-3AD203B41FA5}">
                      <a16:colId xmlns:a16="http://schemas.microsoft.com/office/drawing/2014/main" xmlns="" val="1733225741"/>
                    </a:ext>
                  </a:extLst>
                </a:gridCol>
                <a:gridCol w="5042838">
                  <a:extLst>
                    <a:ext uri="{9D8B030D-6E8A-4147-A177-3AD203B41FA5}">
                      <a16:colId xmlns:a16="http://schemas.microsoft.com/office/drawing/2014/main" xmlns="" val="3828575172"/>
                    </a:ext>
                  </a:extLst>
                </a:gridCol>
                <a:gridCol w="3321965">
                  <a:extLst>
                    <a:ext uri="{9D8B030D-6E8A-4147-A177-3AD203B41FA5}">
                      <a16:colId xmlns:a16="http://schemas.microsoft.com/office/drawing/2014/main" xmlns="" val="312880033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C00000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Sr. 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C00000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Type of bridge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C00000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Name of Indian bridges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rgbClr val="C00000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State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461358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Suspension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Lakshman Jhula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Uttarakhand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6101868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Cantilever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Howrah Bridge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West Bengal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4633797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Cable Stayed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Bandra Sea Link Bridge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558216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Truss bridge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Rajahmundry Railway Bridge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6770259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Movable bridge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Golden Bridge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Tamil Nadu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9557189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Beam bridge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Gandhi Setu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Bihar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586978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Arch bridge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Godavari Arch Bridge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Andhra Pradesh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735846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Flyover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J.J. Flyover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AR CENA" panose="02000000000000000000" pitchFamily="2" charset="0"/>
                          <a:ea typeface="+mn-ea"/>
                          <a:cs typeface="+mn-cs"/>
                        </a:rPr>
                        <a:t>Maharashtra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76308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893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AA6EC888-B85F-410F-B430-06583E94BE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69805AF4-7989-43AB-9A60-14E3F851FB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E0036B63-B0EC-4AF3-95D3-2E2DCA25F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Thank You, and Looking Ahead to the New Year">
            <a:extLst>
              <a:ext uri="{FF2B5EF4-FFF2-40B4-BE49-F238E27FC236}">
                <a16:creationId xmlns:a16="http://schemas.microsoft.com/office/drawing/2014/main" xmlns="" id="{8A8DE0D1-B3AF-45ED-A4B7-BF075F547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0586" y="787400"/>
            <a:ext cx="10625429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0686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2C07F9-8C2B-4826-B458-4A99FAC28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4" y="352404"/>
            <a:ext cx="12099235" cy="168577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IN" sz="7200" dirty="0">
                <a:solidFill>
                  <a:srgbClr val="FF0000"/>
                </a:solidFill>
                <a:latin typeface="AR CENA" panose="02000000000000000000" pitchFamily="2" charset="0"/>
              </a:rPr>
              <a:t>Topic: </a:t>
            </a:r>
            <a:r>
              <a:rPr lang="en-IN" sz="7200" dirty="0">
                <a:solidFill>
                  <a:srgbClr val="002060"/>
                </a:solidFill>
                <a:latin typeface="AR CENA" panose="02000000000000000000" pitchFamily="2" charset="0"/>
              </a:rPr>
              <a:t>Bricks and Bridges </a:t>
            </a:r>
            <a:endParaRPr lang="pa-IN" sz="7200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BECBD0E-6A5E-45A5-9166-7C3CB2B75FEA}"/>
              </a:ext>
            </a:extLst>
          </p:cNvPr>
          <p:cNvSpPr txBox="1">
            <a:spLocks/>
          </p:cNvSpPr>
          <p:nvPr/>
        </p:nvSpPr>
        <p:spPr>
          <a:xfrm>
            <a:off x="1561104" y="3132406"/>
            <a:ext cx="9601200" cy="1876918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n-IN" sz="7200" dirty="0">
                <a:solidFill>
                  <a:srgbClr val="FF0000"/>
                </a:solidFill>
                <a:latin typeface="AR CENA" panose="02000000000000000000" pitchFamily="2" charset="0"/>
              </a:rPr>
              <a:t>Subtopic:</a:t>
            </a:r>
            <a:endParaRPr lang="pa-IN" sz="7200" dirty="0">
              <a:solidFill>
                <a:srgbClr val="002060"/>
              </a:solidFill>
              <a:latin typeface="AR CENA" panose="02000000000000000000" pitchFamily="2" charset="0"/>
            </a:endParaRPr>
          </a:p>
        </p:txBody>
      </p:sp>
      <p:pic>
        <p:nvPicPr>
          <p:cNvPr id="1026" name="Picture 2" descr="Map Skills - Lessons - Tes Teach">
            <a:extLst>
              <a:ext uri="{FF2B5EF4-FFF2-40B4-BE49-F238E27FC236}">
                <a16:creationId xmlns:a16="http://schemas.microsoft.com/office/drawing/2014/main" xmlns="" id="{C4883031-2FB5-4594-B2F1-5B678D5F8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556" y="3284883"/>
            <a:ext cx="67532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9E3D579-4D6E-47F2-ACFA-E90B5FA082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10022" y="-175591"/>
            <a:ext cx="1910435" cy="20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679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23BCA1-39FA-43F6-B700-863AB4042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5" t="4827" r="11259" b="2045"/>
          <a:stretch/>
        </p:blipFill>
        <p:spPr>
          <a:xfrm>
            <a:off x="6072554" y="0"/>
            <a:ext cx="6119446" cy="6858000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B85D4AAE-78EA-490E-A743-453B981A2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23" t="28708" r="26962" b="12392"/>
          <a:stretch/>
        </p:blipFill>
        <p:spPr>
          <a:xfrm>
            <a:off x="2997199" y="1014743"/>
            <a:ext cx="5845493" cy="4948841"/>
          </a:xfrm>
          <a:prstGeom prst="rect">
            <a:avLst/>
          </a:prstGeom>
        </p:spPr>
      </p:pic>
      <p:pic>
        <p:nvPicPr>
          <p:cNvPr id="2050" name="Picture 2" descr="Free Blackboard Cliparts, Download Free Clip Art, Free Clip Art on ...">
            <a:extLst>
              <a:ext uri="{FF2B5EF4-FFF2-40B4-BE49-F238E27FC236}">
                <a16:creationId xmlns:a16="http://schemas.microsoft.com/office/drawing/2014/main" xmlns="" id="{BE8C5E5C-7E03-4A68-8A2C-D997246F8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504"/>
            <a:ext cx="48768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BAC217-7675-4F2F-AE4C-058215F14356}"/>
              </a:ext>
            </a:extLst>
          </p:cNvPr>
          <p:cNvSpPr txBox="1"/>
          <p:nvPr/>
        </p:nvSpPr>
        <p:spPr>
          <a:xfrm>
            <a:off x="484009" y="240577"/>
            <a:ext cx="4054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Type: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Suspension Bridge </a:t>
            </a:r>
          </a:p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 Name: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Lakshman </a:t>
            </a:r>
            <a:r>
              <a:rPr lang="en-IN" sz="3200" dirty="0" err="1">
                <a:solidFill>
                  <a:srgbClr val="FFFF00"/>
                </a:solidFill>
                <a:latin typeface="AR CENA" panose="02000000000000000000" pitchFamily="2" charset="0"/>
              </a:rPr>
              <a:t>Jhula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 </a:t>
            </a:r>
            <a:endParaRPr lang="pa-IN" sz="3200" dirty="0"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7C19BA2-2F68-4E91-B82E-1BF0531DFC0E}"/>
              </a:ext>
            </a:extLst>
          </p:cNvPr>
          <p:cNvSpPr txBox="1"/>
          <p:nvPr/>
        </p:nvSpPr>
        <p:spPr>
          <a:xfrm>
            <a:off x="570150" y="1360385"/>
            <a:ext cx="386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latin typeface="AR CENA" panose="02000000000000000000" pitchFamily="2" charset="0"/>
              </a:rPr>
              <a:t>State</a:t>
            </a:r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Uttarakhand</a:t>
            </a:r>
          </a:p>
        </p:txBody>
      </p:sp>
    </p:spTree>
    <p:extLst>
      <p:ext uri="{BB962C8B-B14F-4D97-AF65-F5344CB8AC3E}">
        <p14:creationId xmlns:p14="http://schemas.microsoft.com/office/powerpoint/2010/main" xmlns="" val="387889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ree Blackboard Cliparts, Download Free Clip Art, Free Clip Art on ...">
            <a:extLst>
              <a:ext uri="{FF2B5EF4-FFF2-40B4-BE49-F238E27FC236}">
                <a16:creationId xmlns:a16="http://schemas.microsoft.com/office/drawing/2014/main" xmlns="" id="{EDAE6EE6-86B2-4999-81A6-57A31C608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48768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E5916B-A58A-43C4-B683-46E79DE4DBD2}"/>
              </a:ext>
            </a:extLst>
          </p:cNvPr>
          <p:cNvSpPr txBox="1"/>
          <p:nvPr/>
        </p:nvSpPr>
        <p:spPr>
          <a:xfrm>
            <a:off x="7870992" y="226220"/>
            <a:ext cx="386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Type: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Cantilever Bridge </a:t>
            </a:r>
          </a:p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 Name: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Howrah Bridge </a:t>
            </a:r>
            <a:endParaRPr lang="pa-IN" sz="3200" dirty="0"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9C7844-7D4F-4F7B-BE2C-6B1477752F96}"/>
              </a:ext>
            </a:extLst>
          </p:cNvPr>
          <p:cNvSpPr txBox="1"/>
          <p:nvPr/>
        </p:nvSpPr>
        <p:spPr>
          <a:xfrm>
            <a:off x="7951610" y="1384129"/>
            <a:ext cx="386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State: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West Bengal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C085320-2FF5-4DE6-A36E-DC218A6CC1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7803" y="0"/>
            <a:ext cx="6714806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AB9A957-A464-48C7-BA45-6802025E70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9755" y="2595909"/>
            <a:ext cx="4774045" cy="403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849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ree Blackboard Cliparts, Download Free Clip Art, Free Clip Art on ...">
            <a:extLst>
              <a:ext uri="{FF2B5EF4-FFF2-40B4-BE49-F238E27FC236}">
                <a16:creationId xmlns:a16="http://schemas.microsoft.com/office/drawing/2014/main" xmlns="" id="{A174FFD8-1CB5-41A0-B275-AAEFC029A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3222809-A392-4A08-9543-EB23224CD498}"/>
              </a:ext>
            </a:extLst>
          </p:cNvPr>
          <p:cNvSpPr txBox="1"/>
          <p:nvPr/>
        </p:nvSpPr>
        <p:spPr>
          <a:xfrm>
            <a:off x="-203200" y="247416"/>
            <a:ext cx="4997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Type: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Cable Stayed Bridge </a:t>
            </a:r>
          </a:p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 Name: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Bandra Sea Link Bridge </a:t>
            </a:r>
            <a:endParaRPr lang="pa-IN" sz="3200" dirty="0"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337E82-144E-47F5-868B-CCABF30E2C8E}"/>
              </a:ext>
            </a:extLst>
          </p:cNvPr>
          <p:cNvSpPr txBox="1"/>
          <p:nvPr/>
        </p:nvSpPr>
        <p:spPr>
          <a:xfrm>
            <a:off x="504092" y="1752011"/>
            <a:ext cx="386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State: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Maharashtra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C58766-711B-4D0C-8F14-EE0F3CB63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438" y="0"/>
            <a:ext cx="6545562" cy="6858000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9942ACA4-4A38-4B0D-A292-75374637E1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42" t="28878" r="27708" b="20356"/>
          <a:stretch/>
        </p:blipFill>
        <p:spPr>
          <a:xfrm>
            <a:off x="2082800" y="3062885"/>
            <a:ext cx="5359400" cy="39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74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Blackboard Cliparts, Download Free Clip Art, Free Clip Art on ...">
            <a:extLst>
              <a:ext uri="{FF2B5EF4-FFF2-40B4-BE49-F238E27FC236}">
                <a16:creationId xmlns:a16="http://schemas.microsoft.com/office/drawing/2014/main" xmlns="" id="{B2ABF8C4-2E64-40A0-A09A-EC831CE77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48768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8BA162-6F4B-47F5-B27E-2E122B24E69B}"/>
              </a:ext>
            </a:extLst>
          </p:cNvPr>
          <p:cNvSpPr txBox="1"/>
          <p:nvPr/>
        </p:nvSpPr>
        <p:spPr>
          <a:xfrm>
            <a:off x="7454900" y="260116"/>
            <a:ext cx="459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Type: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Truss Bridge </a:t>
            </a:r>
          </a:p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 Name: </a:t>
            </a:r>
            <a:r>
              <a:rPr lang="en-IN" sz="3200" dirty="0" err="1">
                <a:solidFill>
                  <a:srgbClr val="FFFF00"/>
                </a:solidFill>
                <a:latin typeface="AR CENA" panose="02000000000000000000" pitchFamily="2" charset="0"/>
              </a:rPr>
              <a:t>Rajamundry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 Railway 		Bridge </a:t>
            </a:r>
            <a:endParaRPr lang="pa-IN" sz="3200" dirty="0"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36B90A-753D-4260-B68E-8A1AD2496116}"/>
              </a:ext>
            </a:extLst>
          </p:cNvPr>
          <p:cNvSpPr txBox="1"/>
          <p:nvPr/>
        </p:nvSpPr>
        <p:spPr>
          <a:xfrm>
            <a:off x="7812472" y="1690585"/>
            <a:ext cx="386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State: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Andhra Pradesh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745EE2-CF98-4A5A-8A48-4977AA9AF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9" t="2037" r="464"/>
          <a:stretch/>
        </p:blipFill>
        <p:spPr>
          <a:xfrm>
            <a:off x="0" y="0"/>
            <a:ext cx="6540500" cy="671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4198CB-70C8-43D0-BA8C-4FA79CF6AA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54" t="33140" r="13125" b="19985"/>
          <a:stretch/>
        </p:blipFill>
        <p:spPr>
          <a:xfrm flipH="1">
            <a:off x="2298698" y="3251200"/>
            <a:ext cx="6542408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07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lackboard Cliparts, Download Free Clip Art, Free Clip Art on ...">
            <a:extLst>
              <a:ext uri="{FF2B5EF4-FFF2-40B4-BE49-F238E27FC236}">
                <a16:creationId xmlns:a16="http://schemas.microsoft.com/office/drawing/2014/main" xmlns="" id="{0D52D2EC-C5B5-4124-A9E6-4CF61F1A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48768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334B0F-7671-4942-AFD5-E0826A111BAF}"/>
              </a:ext>
            </a:extLst>
          </p:cNvPr>
          <p:cNvSpPr txBox="1"/>
          <p:nvPr/>
        </p:nvSpPr>
        <p:spPr>
          <a:xfrm>
            <a:off x="7832987" y="1325021"/>
            <a:ext cx="386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State: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Tamil Nadu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CF2A698-03D7-4653-81E5-630C331453A5}"/>
              </a:ext>
            </a:extLst>
          </p:cNvPr>
          <p:cNvSpPr txBox="1"/>
          <p:nvPr/>
        </p:nvSpPr>
        <p:spPr>
          <a:xfrm>
            <a:off x="7398086" y="177800"/>
            <a:ext cx="4527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Type: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Movable Bridge </a:t>
            </a:r>
          </a:p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 Name: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Golden Bridge </a:t>
            </a:r>
            <a:endParaRPr lang="pa-IN" sz="3200" dirty="0"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890AEC-AC2E-427B-B92D-7425D74C4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4843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F5045A-6EC2-4215-B136-EA3B911EA7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437" t="31472" r="15938" b="15909"/>
          <a:stretch/>
        </p:blipFill>
        <p:spPr>
          <a:xfrm flipH="1">
            <a:off x="1930400" y="3251200"/>
            <a:ext cx="74168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894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Blackboard Cliparts, Download Free Clip Art, Free Clip Art on ...">
            <a:extLst>
              <a:ext uri="{FF2B5EF4-FFF2-40B4-BE49-F238E27FC236}">
                <a16:creationId xmlns:a16="http://schemas.microsoft.com/office/drawing/2014/main" xmlns="" id="{26A1A6DA-5E58-4D1D-8916-3A96246DA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48768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2E44FB7-D16C-4165-B9DC-3B81E8639F9D}"/>
              </a:ext>
            </a:extLst>
          </p:cNvPr>
          <p:cNvSpPr txBox="1"/>
          <p:nvPr/>
        </p:nvSpPr>
        <p:spPr>
          <a:xfrm>
            <a:off x="7766386" y="247416"/>
            <a:ext cx="3868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Type: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Beam Bridge </a:t>
            </a:r>
          </a:p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 Name: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Gandhi </a:t>
            </a:r>
            <a:r>
              <a:rPr lang="en-IN" sz="3200" dirty="0" err="1">
                <a:solidFill>
                  <a:srgbClr val="FFFF00"/>
                </a:solidFill>
                <a:latin typeface="AR CENA" panose="02000000000000000000" pitchFamily="2" charset="0"/>
              </a:rPr>
              <a:t>Setu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 </a:t>
            </a:r>
            <a:endParaRPr lang="pa-IN" sz="3200" dirty="0"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676ADC-90CB-4154-89DB-1D1CD833A313}"/>
              </a:ext>
            </a:extLst>
          </p:cNvPr>
          <p:cNvSpPr txBox="1"/>
          <p:nvPr/>
        </p:nvSpPr>
        <p:spPr>
          <a:xfrm>
            <a:off x="7946896" y="1367809"/>
            <a:ext cx="386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State: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Bihar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7C86BA-CBEB-4D7E-AD3A-073DC3EB9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31488" cy="685800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xmlns="" id="{4AF7D113-ABCA-4A6F-86AA-01EB460E66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23" t="28708" r="26962" b="12392"/>
          <a:stretch/>
        </p:blipFill>
        <p:spPr>
          <a:xfrm flipH="1">
            <a:off x="3835399" y="1887098"/>
            <a:ext cx="4952998" cy="481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158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ree Blackboard Cliparts, Download Free Clip Art, Free Clip Art on ...">
            <a:extLst>
              <a:ext uri="{FF2B5EF4-FFF2-40B4-BE49-F238E27FC236}">
                <a16:creationId xmlns:a16="http://schemas.microsoft.com/office/drawing/2014/main" xmlns="" id="{B2ABF8C4-2E64-40A0-A09A-EC831CE77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48768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36B90A-753D-4260-B68E-8A1AD2496116}"/>
              </a:ext>
            </a:extLst>
          </p:cNvPr>
          <p:cNvSpPr txBox="1"/>
          <p:nvPr/>
        </p:nvSpPr>
        <p:spPr>
          <a:xfrm>
            <a:off x="7825172" y="1373085"/>
            <a:ext cx="3868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State: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Andhra Pradesh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745EE2-CF98-4A5A-8A48-4977AA9AF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9" t="2037" r="464"/>
          <a:stretch/>
        </p:blipFill>
        <p:spPr>
          <a:xfrm>
            <a:off x="0" y="0"/>
            <a:ext cx="6540500" cy="6718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4198CB-70C8-43D0-BA8C-4FA79CF6AA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354" t="33140" r="13125" b="19985"/>
          <a:stretch/>
        </p:blipFill>
        <p:spPr>
          <a:xfrm flipH="1">
            <a:off x="2298698" y="3251200"/>
            <a:ext cx="6542408" cy="3822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601CE0-4F90-454E-8D88-BB6E9CBC85B0}"/>
              </a:ext>
            </a:extLst>
          </p:cNvPr>
          <p:cNvSpPr txBox="1"/>
          <p:nvPr/>
        </p:nvSpPr>
        <p:spPr>
          <a:xfrm>
            <a:off x="7436186" y="247416"/>
            <a:ext cx="4514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Type: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Arch Bridge </a:t>
            </a:r>
          </a:p>
          <a:p>
            <a:pPr algn="ctr"/>
            <a:r>
              <a:rPr lang="en-IN" sz="3200" dirty="0">
                <a:solidFill>
                  <a:schemeClr val="bg1"/>
                </a:solidFill>
                <a:latin typeface="AR CENA" panose="02000000000000000000" pitchFamily="2" charset="0"/>
              </a:rPr>
              <a:t> Name: </a:t>
            </a:r>
            <a:r>
              <a:rPr lang="en-IN" sz="3200" dirty="0">
                <a:solidFill>
                  <a:srgbClr val="FFFF00"/>
                </a:solidFill>
                <a:latin typeface="AR CENA" panose="02000000000000000000" pitchFamily="2" charset="0"/>
              </a:rPr>
              <a:t>Godavari Arch Bridge </a:t>
            </a:r>
            <a:endParaRPr lang="pa-IN" sz="3200" dirty="0">
              <a:solidFill>
                <a:srgbClr val="FFFF00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46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250</TotalTime>
  <Words>193</Words>
  <Application>Microsoft Office PowerPoint</Application>
  <PresentationFormat>Custom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Crop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D.A.V. PUBLIC SCHOOL MAHARASHTRA</dc:title>
  <dc:creator>Yukti</dc:creator>
  <cp:lastModifiedBy>DAV</cp:lastModifiedBy>
  <cp:revision>24</cp:revision>
  <dcterms:created xsi:type="dcterms:W3CDTF">2020-04-18T11:54:09Z</dcterms:created>
  <dcterms:modified xsi:type="dcterms:W3CDTF">2020-04-22T12:01:30Z</dcterms:modified>
</cp:coreProperties>
</file>