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7"/>
  </p:notesMasterIdLst>
  <p:sldIdLst>
    <p:sldId id="278" r:id="rId2"/>
    <p:sldId id="286" r:id="rId3"/>
    <p:sldId id="288" r:id="rId4"/>
    <p:sldId id="291" r:id="rId5"/>
    <p:sldId id="294" r:id="rId6"/>
    <p:sldId id="257" r:id="rId7"/>
    <p:sldId id="281" r:id="rId8"/>
    <p:sldId id="289" r:id="rId9"/>
    <p:sldId id="275" r:id="rId10"/>
    <p:sldId id="259" r:id="rId11"/>
    <p:sldId id="282" r:id="rId12"/>
    <p:sldId id="277" r:id="rId13"/>
    <p:sldId id="283" r:id="rId14"/>
    <p:sldId id="284" r:id="rId15"/>
    <p:sldId id="285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80" r:id="rId32"/>
    <p:sldId id="290" r:id="rId33"/>
    <p:sldId id="293" r:id="rId34"/>
    <p:sldId id="295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1977-9ECC-4690-8247-63D198DC81C9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052D-945C-4875-B739-58F503BF39F5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4052D-945C-4875-B739-58F503BF39F5}" type="slidenum">
              <a:rPr lang="en-IN" smtClean="0"/>
              <a:pPr/>
              <a:t>32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3B34721-716A-4BC2-838E-045FED0B9030}" type="datetimeFigureOut">
              <a:rPr lang="en-US" smtClean="0"/>
              <a:pPr/>
              <a:t>5/5/2020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A852F4-038A-405A-BDF2-4BA8A152817C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question%20standard.docx" TargetMode="External"/><Relationship Id="rId2" Type="http://schemas.openxmlformats.org/officeDocument/2006/relationships/hyperlink" Target="question%201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question%20hots.doc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yvideo2.mp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0070C0"/>
                </a:solidFill>
              </a:rPr>
              <a:t>CLASS-XII</a:t>
            </a:r>
          </a:p>
          <a:p>
            <a:pPr algn="ctr"/>
            <a:r>
              <a:rPr lang="en-IN" b="1" dirty="0" smtClean="0">
                <a:solidFill>
                  <a:srgbClr val="0070C0"/>
                </a:solidFill>
              </a:rPr>
              <a:t>SUB – MATHEMATICS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000248" y="3354173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TOPIC – INCREASING &amp; DECREASING</a:t>
            </a:r>
            <a:br>
              <a:rPr lang="en-IN" b="1" dirty="0" smtClean="0">
                <a:solidFill>
                  <a:srgbClr val="0070C0"/>
                </a:solidFill>
              </a:rPr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DECREASING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 continuous function is said to be decreasing if x1&lt;x2 =&gt; f(x1)≥f(x2)  for all x1 and x2 belongs to domain of f.</a:t>
            </a:r>
          </a:p>
          <a:p>
            <a:r>
              <a:rPr lang="en-IN" dirty="0" smtClean="0"/>
              <a:t>A continuous function is said to be decreasing in an interval if x1&lt;x2 =&gt; f(x1) ≥ f(x2)  for all x1 and x2 belongs to that interval</a:t>
            </a:r>
          </a:p>
          <a:p>
            <a:r>
              <a:rPr lang="en-IN" dirty="0" smtClean="0"/>
              <a:t>F(x)= </a:t>
            </a:r>
            <a:r>
              <a:rPr lang="en-IN" dirty="0" err="1" smtClean="0"/>
              <a:t>cosx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582" y="1357298"/>
            <a:ext cx="546165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DECEARSING USING 1</a:t>
            </a:r>
            <a:r>
              <a:rPr lang="en-IN" baseline="30000" dirty="0" smtClean="0"/>
              <a:t>ST</a:t>
            </a:r>
            <a:r>
              <a:rPr lang="en-IN" dirty="0" smtClean="0"/>
              <a:t> DERIVATIVE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f’(x)≤0 =&gt;</a:t>
            </a:r>
          </a:p>
          <a:p>
            <a:r>
              <a:rPr lang="en-IN" dirty="0" smtClean="0"/>
              <a:t>h is small positive </a:t>
            </a:r>
          </a:p>
          <a:p>
            <a:endParaRPr lang="en-IN" dirty="0"/>
          </a:p>
          <a:p>
            <a:r>
              <a:rPr lang="en-IN" dirty="0" smtClean="0"/>
              <a:t>=&gt;f(</a:t>
            </a:r>
            <a:r>
              <a:rPr lang="en-IN" dirty="0" err="1" smtClean="0"/>
              <a:t>x+h</a:t>
            </a:r>
            <a:r>
              <a:rPr lang="en-IN" dirty="0" smtClean="0"/>
              <a:t>)-f(x) ≤0</a:t>
            </a:r>
          </a:p>
          <a:p>
            <a:r>
              <a:rPr lang="en-IN" dirty="0" smtClean="0"/>
              <a:t>=&gt;f(</a:t>
            </a:r>
            <a:r>
              <a:rPr lang="en-IN" dirty="0" err="1" smtClean="0"/>
              <a:t>x+h</a:t>
            </a:r>
            <a:r>
              <a:rPr lang="en-IN" dirty="0" smtClean="0"/>
              <a:t>) ≤ f(x)</a:t>
            </a:r>
          </a:p>
          <a:p>
            <a:r>
              <a:rPr lang="en-IN" dirty="0" err="1" smtClean="0"/>
              <a:t>x+h</a:t>
            </a:r>
            <a:r>
              <a:rPr lang="en-IN" dirty="0" smtClean="0"/>
              <a:t>&gt;x =&gt; f(</a:t>
            </a:r>
            <a:r>
              <a:rPr lang="en-IN" dirty="0" err="1" smtClean="0"/>
              <a:t>x+h</a:t>
            </a:r>
            <a:r>
              <a:rPr lang="en-IN" dirty="0" smtClean="0"/>
              <a:t>) ≤ f(x)</a:t>
            </a:r>
          </a:p>
          <a:p>
            <a:r>
              <a:rPr lang="en-IN" dirty="0" smtClean="0"/>
              <a:t>=&gt; f is decreasing</a:t>
            </a:r>
          </a:p>
          <a:p>
            <a:r>
              <a:rPr lang="en-IN" dirty="0" smtClean="0"/>
              <a:t>If f’(x) ≤ 0 then f(x) decreasing</a:t>
            </a:r>
            <a:endParaRPr lang="en-IN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1443" y="1643050"/>
            <a:ext cx="2207747" cy="638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MONOTONIC &amp; CRITICAL POINTS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 function is said to be monotonic in an interval if it either increasing or decreasing in that interval</a:t>
            </a:r>
          </a:p>
          <a:p>
            <a:r>
              <a:rPr lang="en-IN" dirty="0" smtClean="0"/>
              <a:t>But some time a function both increase and decrease in an interval then there exist a point where it change its position increase to decrease or vice versa that points are called critical points</a:t>
            </a:r>
          </a:p>
          <a:p>
            <a:r>
              <a:rPr lang="en-IN" dirty="0" smtClean="0"/>
              <a:t>In differentiable function critical point is the points where f’(x)=0</a:t>
            </a:r>
          </a:p>
          <a:p>
            <a:r>
              <a:rPr lang="en-IN" dirty="0" smtClean="0"/>
              <a:t>But also the point of discontinuity and the points where it not differentiable are the critical points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28746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1500174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STRICTLY INCREASING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 continuous function is said to be strictly increasing if x1&lt;x2 =&gt; f(x1)&lt; f(x2)  for all x1 and x2 belongs to domain of f</a:t>
            </a:r>
          </a:p>
          <a:p>
            <a:r>
              <a:rPr lang="en-IN" dirty="0" smtClean="0"/>
              <a:t>A continuous function is said to be strictly increasing in an interval if x1&lt;x2 =&gt; f(x1) &lt; f(x2)  for all x1 and x2 belongs to that interval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STRICTLY DECREASING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 continuous function is said to be strictly decreasing if x1&lt;x2 =&gt; f(x1)&gt;f(x2)  for all x1 and x2 belongs to domain of f.</a:t>
            </a:r>
          </a:p>
          <a:p>
            <a:r>
              <a:rPr lang="en-IN" dirty="0" smtClean="0"/>
              <a:t>A continuous function is said to be strictly decreasing in an interval if x1&lt;x2 =&gt; f(x1) &gt; f(x2)  for all x1 and x2 belongs to that interval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34489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7166"/>
            <a:ext cx="9144032" cy="6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INCREASING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5395" y="1285860"/>
            <a:ext cx="643669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06" y="1"/>
            <a:ext cx="9229638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5"/>
            <a:ext cx="9144000" cy="686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44" y="0"/>
            <a:ext cx="9134488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DECREASING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1428736"/>
            <a:ext cx="6500859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SUMMARY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 function is increasing if f’(x) ≥0</a:t>
            </a:r>
          </a:p>
          <a:p>
            <a:r>
              <a:rPr lang="en-IN" dirty="0" smtClean="0"/>
              <a:t>A function is strictly increasing if f’(x)&gt;0</a:t>
            </a:r>
          </a:p>
          <a:p>
            <a:r>
              <a:rPr lang="en-IN" dirty="0" smtClean="0"/>
              <a:t>A function is decreasing if f’(x) ≤0</a:t>
            </a:r>
          </a:p>
          <a:p>
            <a:r>
              <a:rPr lang="en-IN" dirty="0" smtClean="0"/>
              <a:t>A function is strictly decreasing if f’(x)&lt;0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 function is increasing in (</a:t>
            </a:r>
            <a:r>
              <a:rPr lang="en-IN" dirty="0" err="1" smtClean="0"/>
              <a:t>a,b</a:t>
            </a:r>
            <a:r>
              <a:rPr lang="en-IN" dirty="0" smtClean="0"/>
              <a:t>) if f’(x) ≥0 when x</a:t>
            </a:r>
            <a:r>
              <a:rPr lang="el-GR" dirty="0" smtClean="0"/>
              <a:t>ϵ</a:t>
            </a:r>
            <a:r>
              <a:rPr lang="en-IN" dirty="0" smtClean="0"/>
              <a:t>(</a:t>
            </a:r>
            <a:r>
              <a:rPr lang="en-IN" dirty="0" err="1" smtClean="0"/>
              <a:t>a,b</a:t>
            </a:r>
            <a:r>
              <a:rPr lang="en-IN" dirty="0" smtClean="0"/>
              <a:t>)</a:t>
            </a:r>
          </a:p>
          <a:p>
            <a:r>
              <a:rPr lang="en-IN" dirty="0" smtClean="0"/>
              <a:t>A function is strictly increasing in (</a:t>
            </a:r>
            <a:r>
              <a:rPr lang="en-IN" dirty="0" err="1" smtClean="0"/>
              <a:t>a,b</a:t>
            </a:r>
            <a:r>
              <a:rPr lang="en-IN" dirty="0" smtClean="0"/>
              <a:t>) if f’(x)&gt;0 when x</a:t>
            </a:r>
            <a:r>
              <a:rPr lang="el-GR" dirty="0" smtClean="0"/>
              <a:t>ϵ</a:t>
            </a:r>
            <a:r>
              <a:rPr lang="en-IN" dirty="0" smtClean="0"/>
              <a:t>(</a:t>
            </a:r>
            <a:r>
              <a:rPr lang="en-IN" dirty="0" err="1" smtClean="0"/>
              <a:t>a,b</a:t>
            </a:r>
            <a:r>
              <a:rPr lang="en-IN" dirty="0" smtClean="0"/>
              <a:t>)</a:t>
            </a:r>
          </a:p>
          <a:p>
            <a:r>
              <a:rPr lang="en-IN" dirty="0" smtClean="0"/>
              <a:t>A function is decreasing in (</a:t>
            </a:r>
            <a:r>
              <a:rPr lang="en-IN" dirty="0" err="1" smtClean="0"/>
              <a:t>a,b</a:t>
            </a:r>
            <a:r>
              <a:rPr lang="en-IN" dirty="0" smtClean="0"/>
              <a:t>) if f’(x) ≤0 when x</a:t>
            </a:r>
            <a:r>
              <a:rPr lang="el-GR" dirty="0" smtClean="0"/>
              <a:t>ϵ</a:t>
            </a:r>
            <a:r>
              <a:rPr lang="en-IN" dirty="0" smtClean="0"/>
              <a:t>(</a:t>
            </a:r>
            <a:r>
              <a:rPr lang="en-IN" dirty="0" err="1" smtClean="0"/>
              <a:t>a,b</a:t>
            </a:r>
            <a:r>
              <a:rPr lang="en-IN" dirty="0" smtClean="0"/>
              <a:t>)</a:t>
            </a:r>
          </a:p>
          <a:p>
            <a:r>
              <a:rPr lang="en-IN" dirty="0" smtClean="0"/>
              <a:t>A function is strictly decreasing in (</a:t>
            </a:r>
            <a:r>
              <a:rPr lang="en-IN" dirty="0" err="1" smtClean="0"/>
              <a:t>a,b</a:t>
            </a:r>
            <a:r>
              <a:rPr lang="en-IN" dirty="0" smtClean="0"/>
              <a:t>) if f’(x)&lt;0 when x</a:t>
            </a:r>
            <a:r>
              <a:rPr lang="el-GR" dirty="0" smtClean="0"/>
              <a:t>ϵ</a:t>
            </a:r>
            <a:r>
              <a:rPr lang="en-IN" dirty="0" smtClean="0"/>
              <a:t>(</a:t>
            </a:r>
            <a:r>
              <a:rPr lang="en-IN" dirty="0" err="1" smtClean="0"/>
              <a:t>a,b</a:t>
            </a:r>
            <a:r>
              <a:rPr lang="en-IN" dirty="0" smtClean="0"/>
              <a:t>)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286124"/>
            <a:ext cx="457203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2419" y="1357298"/>
            <a:ext cx="2651581" cy="181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MIND MAPPING</a:t>
            </a:r>
            <a:endParaRPr lang="en-IN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285984" y="1571612"/>
          <a:ext cx="3770309" cy="687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309"/>
              </a:tblGrid>
              <a:tr h="687379">
                <a:tc>
                  <a:txBody>
                    <a:bodyPr/>
                    <a:lstStyle/>
                    <a:p>
                      <a:r>
                        <a:rPr lang="en-IN" dirty="0" smtClean="0"/>
                        <a:t>INCREASING</a:t>
                      </a:r>
                      <a:r>
                        <a:rPr lang="en-IN" baseline="0" dirty="0" smtClean="0"/>
                        <a:t> &amp; DECREASING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47900" y="2428868"/>
          <a:ext cx="4310050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050"/>
              </a:tblGrid>
              <a:tr h="642942">
                <a:tc>
                  <a:txBody>
                    <a:bodyPr/>
                    <a:lstStyle/>
                    <a:p>
                      <a:r>
                        <a:rPr lang="en-IN" dirty="0" smtClean="0"/>
                        <a:t>Taking f’(x)=0 find the intervals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57290" y="3214686"/>
          <a:ext cx="664373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 function is increasing in (</a:t>
                      </a:r>
                      <a:r>
                        <a:rPr lang="en-IN" dirty="0" err="1" smtClean="0"/>
                        <a:t>a,b</a:t>
                      </a:r>
                      <a:r>
                        <a:rPr lang="en-IN" dirty="0" smtClean="0"/>
                        <a:t>) if f’(x) ≥0 when x</a:t>
                      </a:r>
                      <a:r>
                        <a:rPr lang="el-GR" dirty="0" smtClean="0"/>
                        <a:t>ϵ</a:t>
                      </a:r>
                      <a:r>
                        <a:rPr lang="en-IN" dirty="0" smtClean="0"/>
                        <a:t>(</a:t>
                      </a:r>
                      <a:r>
                        <a:rPr lang="en-IN" dirty="0" err="1" smtClean="0"/>
                        <a:t>a,b</a:t>
                      </a:r>
                      <a:r>
                        <a:rPr lang="en-IN" dirty="0" smtClean="0"/>
                        <a:t>)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28728" y="4357694"/>
          <a:ext cx="6643734" cy="642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642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 function is decreasing in (</a:t>
                      </a:r>
                      <a:r>
                        <a:rPr lang="en-IN" dirty="0" err="1" smtClean="0"/>
                        <a:t>a,b</a:t>
                      </a:r>
                      <a:r>
                        <a:rPr lang="en-IN" dirty="0" smtClean="0"/>
                        <a:t>) if f’(x) ≤0 when x</a:t>
                      </a:r>
                      <a:r>
                        <a:rPr lang="el-GR" dirty="0" smtClean="0"/>
                        <a:t>ϵ</a:t>
                      </a:r>
                      <a:r>
                        <a:rPr lang="en-IN" dirty="0" smtClean="0"/>
                        <a:t>(</a:t>
                      </a:r>
                      <a:r>
                        <a:rPr lang="en-IN" dirty="0" err="1" smtClean="0"/>
                        <a:t>a,b</a:t>
                      </a:r>
                      <a:r>
                        <a:rPr lang="en-IN" dirty="0" smtClean="0"/>
                        <a:t>)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>
                <a:hlinkClick r:id="rId2" action="ppaction://hlinkfile"/>
              </a:rPr>
              <a:t>BASIC</a:t>
            </a:r>
            <a:endParaRPr lang="en-IN" dirty="0" smtClean="0"/>
          </a:p>
          <a:p>
            <a:r>
              <a:rPr lang="en-IN" dirty="0" smtClean="0">
                <a:hlinkClick r:id="rId3" action="ppaction://hlinkfile"/>
              </a:rPr>
              <a:t>STANDARD</a:t>
            </a:r>
            <a:endParaRPr lang="en-IN" dirty="0" smtClean="0"/>
          </a:p>
          <a:p>
            <a:r>
              <a:rPr lang="en-IN" dirty="0" smtClean="0">
                <a:hlinkClick r:id="rId4" action="ppaction://hlinkfile"/>
              </a:rPr>
              <a:t>HOTS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000" dirty="0" smtClean="0">
                <a:solidFill>
                  <a:srgbClr val="FF0000"/>
                </a:solidFill>
              </a:rPr>
              <a:t>THANK </a:t>
            </a:r>
          </a:p>
          <a:p>
            <a:pPr algn="ctr"/>
            <a:r>
              <a:rPr lang="en-IN" sz="6000" dirty="0" smtClean="0">
                <a:solidFill>
                  <a:srgbClr val="FF0000"/>
                </a:solidFill>
              </a:rPr>
              <a:t>YOU</a:t>
            </a:r>
            <a:endParaRPr lang="en-IN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14458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IN" dirty="0" smtClean="0">
                <a:hlinkClick r:id="rId2" action="ppaction://hlinkfile"/>
              </a:rPr>
              <a:t>VIDEO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INCREASING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 continuous function is said to be increasing if x1&lt;x2 =&gt; f(x1)≤f(x2)  for all x1 and x2 belongs to domain of f</a:t>
            </a:r>
          </a:p>
          <a:p>
            <a:r>
              <a:rPr lang="en-IN" dirty="0" smtClean="0"/>
              <a:t>A continuous function is said to be increasing in an interval if x1&lt;x2 =&gt; f(x1) ≤ f(x2)  for all x1 and x2 belongs to that interval</a:t>
            </a:r>
          </a:p>
          <a:p>
            <a:r>
              <a:rPr lang="en-IN" dirty="0" smtClean="0"/>
              <a:t>For example f(x)=x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59003"/>
            <a:ext cx="5572164" cy="495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APPICATION OF TANGENT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Slope of Tangent of any curve f(x) at x0 is f’(x0)</a:t>
            </a:r>
          </a:p>
          <a:p>
            <a:r>
              <a:rPr lang="en-IN" dirty="0" smtClean="0"/>
              <a:t>If slope of tangent is positive then curve is increasing</a:t>
            </a:r>
          </a:p>
          <a:p>
            <a:r>
              <a:rPr lang="en-IN" dirty="0" smtClean="0"/>
              <a:t>If slope of tangent is negative then curve is decreasing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INCEARSING USING 1</a:t>
            </a:r>
            <a:r>
              <a:rPr lang="en-IN" baseline="30000" dirty="0" smtClean="0"/>
              <a:t>ST</a:t>
            </a:r>
            <a:r>
              <a:rPr lang="en-IN" dirty="0" smtClean="0"/>
              <a:t> DERIVATIVE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f’(x)≥0 =&gt;</a:t>
            </a:r>
          </a:p>
          <a:p>
            <a:r>
              <a:rPr lang="en-IN" dirty="0" smtClean="0"/>
              <a:t>h is small +</a:t>
            </a:r>
            <a:r>
              <a:rPr lang="en-IN" dirty="0" err="1" smtClean="0"/>
              <a:t>ve</a:t>
            </a:r>
            <a:r>
              <a:rPr lang="en-IN" dirty="0" smtClean="0"/>
              <a:t> </a:t>
            </a:r>
          </a:p>
          <a:p>
            <a:endParaRPr lang="en-IN" dirty="0"/>
          </a:p>
          <a:p>
            <a:r>
              <a:rPr lang="en-IN" dirty="0" smtClean="0"/>
              <a:t>=&gt;f(</a:t>
            </a:r>
            <a:r>
              <a:rPr lang="en-IN" dirty="0" err="1" smtClean="0"/>
              <a:t>x+h</a:t>
            </a:r>
            <a:r>
              <a:rPr lang="en-IN" dirty="0" smtClean="0"/>
              <a:t>)-f(x) ≥0</a:t>
            </a:r>
          </a:p>
          <a:p>
            <a:r>
              <a:rPr lang="en-IN" dirty="0" smtClean="0"/>
              <a:t>=&gt;f(</a:t>
            </a:r>
            <a:r>
              <a:rPr lang="en-IN" dirty="0" err="1" smtClean="0"/>
              <a:t>x+h</a:t>
            </a:r>
            <a:r>
              <a:rPr lang="en-IN" dirty="0" smtClean="0"/>
              <a:t>) ≥ f(x)</a:t>
            </a:r>
          </a:p>
          <a:p>
            <a:r>
              <a:rPr lang="en-IN" dirty="0" err="1" smtClean="0"/>
              <a:t>x+h</a:t>
            </a:r>
            <a:r>
              <a:rPr lang="en-IN" dirty="0" smtClean="0"/>
              <a:t>&gt;x =&gt; f(</a:t>
            </a:r>
            <a:r>
              <a:rPr lang="en-IN" dirty="0" err="1" smtClean="0"/>
              <a:t>x+h</a:t>
            </a:r>
            <a:r>
              <a:rPr lang="en-IN" dirty="0" smtClean="0"/>
              <a:t>) ≥ f(x)</a:t>
            </a:r>
          </a:p>
          <a:p>
            <a:r>
              <a:rPr lang="en-IN" dirty="0" smtClean="0"/>
              <a:t>=&gt; f is increasing</a:t>
            </a:r>
          </a:p>
          <a:p>
            <a:r>
              <a:rPr lang="en-IN" dirty="0" smtClean="0"/>
              <a:t>If f’(x)≥0 then f(x) increasing</a:t>
            </a:r>
            <a:endParaRPr lang="en-IN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500174"/>
            <a:ext cx="4000500" cy="1143000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653</TotalTime>
  <Words>659</Words>
  <Application>Microsoft Office PowerPoint</Application>
  <PresentationFormat>On-screen Show (4:3)</PresentationFormat>
  <Paragraphs>69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Civic</vt:lpstr>
      <vt:lpstr>Slide 1</vt:lpstr>
      <vt:lpstr>INCREASING</vt:lpstr>
      <vt:lpstr>DECREASING</vt:lpstr>
      <vt:lpstr>Slide 4</vt:lpstr>
      <vt:lpstr>Slide 5</vt:lpstr>
      <vt:lpstr>INCREASING</vt:lpstr>
      <vt:lpstr>Slide 7</vt:lpstr>
      <vt:lpstr>APPICATION OF TANGENT</vt:lpstr>
      <vt:lpstr>INCEARSING USING 1ST DERIVATIVE</vt:lpstr>
      <vt:lpstr>DECREASING</vt:lpstr>
      <vt:lpstr>Slide 11</vt:lpstr>
      <vt:lpstr>DECEARSING USING 1ST DERIVATIVE</vt:lpstr>
      <vt:lpstr>MONOTONIC &amp; CRITICAL POINTS</vt:lpstr>
      <vt:lpstr>Slide 14</vt:lpstr>
      <vt:lpstr>Slide 15</vt:lpstr>
      <vt:lpstr>STRICTLY INCREASING</vt:lpstr>
      <vt:lpstr>STRICTLY DECREASING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SUMMARY</vt:lpstr>
      <vt:lpstr>Slide 31</vt:lpstr>
      <vt:lpstr>Slide 32</vt:lpstr>
      <vt:lpstr>MIND MAPPING</vt:lpstr>
      <vt:lpstr>QUESTIONS</vt:lpstr>
      <vt:lpstr>Slide 35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 INSTITUTIONS ODISHA ZONE -1</dc:title>
  <dc:creator>HP</dc:creator>
  <cp:lastModifiedBy>rajni bala</cp:lastModifiedBy>
  <cp:revision>60</cp:revision>
  <dcterms:created xsi:type="dcterms:W3CDTF">2020-04-16T11:12:31Z</dcterms:created>
  <dcterms:modified xsi:type="dcterms:W3CDTF">2020-05-05T07:13:34Z</dcterms:modified>
</cp:coreProperties>
</file>