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05" r:id="rId4"/>
  </p:sldMasterIdLst>
  <p:notesMasterIdLst>
    <p:notesMasterId r:id="rId36"/>
  </p:notesMasterIdLst>
  <p:sldIdLst>
    <p:sldId id="280" r:id="rId5"/>
    <p:sldId id="319" r:id="rId6"/>
    <p:sldId id="283" r:id="rId7"/>
    <p:sldId id="320" r:id="rId8"/>
    <p:sldId id="288" r:id="rId9"/>
    <p:sldId id="291" r:id="rId10"/>
    <p:sldId id="299" r:id="rId11"/>
    <p:sldId id="292" r:id="rId12"/>
    <p:sldId id="293" r:id="rId13"/>
    <p:sldId id="294" r:id="rId14"/>
    <p:sldId id="295" r:id="rId15"/>
    <p:sldId id="300" r:id="rId16"/>
    <p:sldId id="325" r:id="rId17"/>
    <p:sldId id="326" r:id="rId18"/>
    <p:sldId id="298" r:id="rId19"/>
    <p:sldId id="302" r:id="rId20"/>
    <p:sldId id="286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5" r:id="rId31"/>
    <p:sldId id="316" r:id="rId32"/>
    <p:sldId id="324" r:id="rId33"/>
    <p:sldId id="323" r:id="rId34"/>
    <p:sldId id="31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7" autoAdjust="0"/>
    <p:restoredTop sz="94619" autoAdjust="0"/>
  </p:normalViewPr>
  <p:slideViewPr>
    <p:cSldViewPr snapToGrid="0">
      <p:cViewPr varScale="1">
        <p:scale>
          <a:sx n="54" d="100"/>
          <a:sy n="54" d="100"/>
        </p:scale>
        <p:origin x="-643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021D4-9FCC-466A-981E-4A3888BA321A}" type="doc">
      <dgm:prSet loTypeId="urn:microsoft.com/office/officeart/2005/8/layout/b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3ECDDF5-CF7F-43A2-A952-F71FFF05EE1C}">
      <dgm:prSet phldrT="[Text]"/>
      <dgm:spPr/>
      <dgm:t>
        <a:bodyPr/>
        <a:lstStyle/>
        <a:p>
          <a:r>
            <a:rPr lang="en-IN" dirty="0"/>
            <a:t>INTRODUCTION TO DERIVATIVE AND ITS DEFININTION</a:t>
          </a:r>
        </a:p>
      </dgm:t>
    </dgm:pt>
    <dgm:pt modelId="{6EE72CBE-D907-4D49-98C2-6DAD035B8143}" type="parTrans" cxnId="{B54EB2E8-B1BA-41BB-873E-9C3F94388C49}">
      <dgm:prSet/>
      <dgm:spPr/>
      <dgm:t>
        <a:bodyPr/>
        <a:lstStyle/>
        <a:p>
          <a:endParaRPr lang="en-IN"/>
        </a:p>
      </dgm:t>
    </dgm:pt>
    <dgm:pt modelId="{668A2497-74BB-498A-BF99-B78A6DC3E39C}" type="sibTrans" cxnId="{B54EB2E8-B1BA-41BB-873E-9C3F94388C49}">
      <dgm:prSet/>
      <dgm:spPr/>
      <dgm:t>
        <a:bodyPr/>
        <a:lstStyle/>
        <a:p>
          <a:endParaRPr lang="en-IN"/>
        </a:p>
      </dgm:t>
    </dgm:pt>
    <dgm:pt modelId="{C185B623-C5C0-4173-8559-C0FDC6E11D39}">
      <dgm:prSet phldrT="[Text]"/>
      <dgm:spPr/>
      <dgm:t>
        <a:bodyPr/>
        <a:lstStyle/>
        <a:p>
          <a:r>
            <a:rPr lang="en-IN" dirty="0"/>
            <a:t>NOTATION  &amp; RULES  OF DERIVATIVES</a:t>
          </a:r>
        </a:p>
      </dgm:t>
    </dgm:pt>
    <dgm:pt modelId="{98FC05CD-1770-46B3-9D76-A47F5D7FECDC}" type="parTrans" cxnId="{5493B2DE-2094-47C2-A9C3-2F400AFB61A7}">
      <dgm:prSet/>
      <dgm:spPr/>
      <dgm:t>
        <a:bodyPr/>
        <a:lstStyle/>
        <a:p>
          <a:endParaRPr lang="en-IN"/>
        </a:p>
      </dgm:t>
    </dgm:pt>
    <dgm:pt modelId="{CFB36678-074F-4A7F-9465-0287553E876C}" type="sibTrans" cxnId="{5493B2DE-2094-47C2-A9C3-2F400AFB61A7}">
      <dgm:prSet/>
      <dgm:spPr/>
      <dgm:t>
        <a:bodyPr/>
        <a:lstStyle/>
        <a:p>
          <a:endParaRPr lang="en-IN"/>
        </a:p>
      </dgm:t>
    </dgm:pt>
    <dgm:pt modelId="{6FF0CD85-CA09-4A00-8CE1-73FA0E261F9B}">
      <dgm:prSet phldrT="[Text]"/>
      <dgm:spPr/>
      <dgm:t>
        <a:bodyPr/>
        <a:lstStyle/>
        <a:p>
          <a:r>
            <a:rPr lang="en-US" dirty="0"/>
            <a:t>DERIVATIVES OF IMPLICIT FUNCTIONS</a:t>
          </a:r>
          <a:endParaRPr lang="en-IN" dirty="0"/>
        </a:p>
      </dgm:t>
    </dgm:pt>
    <dgm:pt modelId="{D23EF241-F2A3-40D4-B480-61C35C1CC030}" type="parTrans" cxnId="{8F26A808-3A7C-44FD-B94A-FA456FDC09B7}">
      <dgm:prSet/>
      <dgm:spPr/>
      <dgm:t>
        <a:bodyPr/>
        <a:lstStyle/>
        <a:p>
          <a:endParaRPr lang="en-IN"/>
        </a:p>
      </dgm:t>
    </dgm:pt>
    <dgm:pt modelId="{4611487B-7943-4D07-BD26-8BC8DE4343F9}" type="sibTrans" cxnId="{8F26A808-3A7C-44FD-B94A-FA456FDC09B7}">
      <dgm:prSet/>
      <dgm:spPr/>
      <dgm:t>
        <a:bodyPr/>
        <a:lstStyle/>
        <a:p>
          <a:endParaRPr lang="en-IN"/>
        </a:p>
      </dgm:t>
    </dgm:pt>
    <dgm:pt modelId="{BB34DD6C-4C79-46E7-B211-235DC6922CF3}">
      <dgm:prSet phldrT="[Text]"/>
      <dgm:spPr/>
      <dgm:t>
        <a:bodyPr/>
        <a:lstStyle/>
        <a:p>
          <a:r>
            <a:rPr lang="en-IN" dirty="0"/>
            <a:t>METHOD TO  FIND DIFFERENTIABILTY</a:t>
          </a:r>
        </a:p>
      </dgm:t>
    </dgm:pt>
    <dgm:pt modelId="{23AE74A9-CC5C-4E68-A6ED-01F355A2B364}" type="parTrans" cxnId="{11FF0AD9-1674-426C-84CE-0ED577AB25B0}">
      <dgm:prSet/>
      <dgm:spPr/>
      <dgm:t>
        <a:bodyPr/>
        <a:lstStyle/>
        <a:p>
          <a:endParaRPr lang="en-IN"/>
        </a:p>
      </dgm:t>
    </dgm:pt>
    <dgm:pt modelId="{2EB6F844-4628-426C-B593-4EEC0A223526}" type="sibTrans" cxnId="{11FF0AD9-1674-426C-84CE-0ED577AB25B0}">
      <dgm:prSet/>
      <dgm:spPr/>
      <dgm:t>
        <a:bodyPr/>
        <a:lstStyle/>
        <a:p>
          <a:endParaRPr lang="en-IN"/>
        </a:p>
      </dgm:t>
    </dgm:pt>
    <dgm:pt modelId="{5B68E20F-FBCA-4F2F-8479-4ABA9AB8008A}">
      <dgm:prSet phldrT="[Text]"/>
      <dgm:spPr/>
      <dgm:t>
        <a:bodyPr/>
        <a:lstStyle/>
        <a:p>
          <a:r>
            <a:rPr lang="en-IN" dirty="0"/>
            <a:t>DERIVATIVE OF TRIGONOMETRIC FUNCTION</a:t>
          </a:r>
        </a:p>
      </dgm:t>
    </dgm:pt>
    <dgm:pt modelId="{CB56FE9D-282F-4C14-A46C-6D3604FA22D2}" type="parTrans" cxnId="{518EF8E6-5FAE-4422-AED4-29792B47E500}">
      <dgm:prSet/>
      <dgm:spPr/>
      <dgm:t>
        <a:bodyPr/>
        <a:lstStyle/>
        <a:p>
          <a:endParaRPr lang="en-IN"/>
        </a:p>
      </dgm:t>
    </dgm:pt>
    <dgm:pt modelId="{487BA03D-9331-4BE4-AC33-802F4CC3B879}" type="sibTrans" cxnId="{518EF8E6-5FAE-4422-AED4-29792B47E500}">
      <dgm:prSet/>
      <dgm:spPr/>
      <dgm:t>
        <a:bodyPr/>
        <a:lstStyle/>
        <a:p>
          <a:endParaRPr lang="en-IN"/>
        </a:p>
      </dgm:t>
    </dgm:pt>
    <dgm:pt modelId="{AB05A4AA-2D82-4E2A-9A02-0713EC4DE936}">
      <dgm:prSet phldrT="[Text]"/>
      <dgm:spPr/>
      <dgm:t>
        <a:bodyPr/>
        <a:lstStyle/>
        <a:p>
          <a:r>
            <a:rPr lang="en-IN" dirty="0"/>
            <a:t>DERIVATIVE OF INVERSE TRIGONOMETRIC FUNCTION</a:t>
          </a:r>
        </a:p>
      </dgm:t>
    </dgm:pt>
    <dgm:pt modelId="{08EE855B-C33F-4A3D-8A75-3CA3F117B8F2}" type="parTrans" cxnId="{08C5CD98-BAB6-4912-A4A9-AFCE2E4A0FCF}">
      <dgm:prSet/>
      <dgm:spPr/>
      <dgm:t>
        <a:bodyPr/>
        <a:lstStyle/>
        <a:p>
          <a:endParaRPr lang="en-IN"/>
        </a:p>
      </dgm:t>
    </dgm:pt>
    <dgm:pt modelId="{199341F2-EAA3-41A1-9694-0A97EBA45F6B}" type="sibTrans" cxnId="{08C5CD98-BAB6-4912-A4A9-AFCE2E4A0FCF}">
      <dgm:prSet/>
      <dgm:spPr/>
      <dgm:t>
        <a:bodyPr/>
        <a:lstStyle/>
        <a:p>
          <a:endParaRPr lang="en-IN"/>
        </a:p>
      </dgm:t>
    </dgm:pt>
    <dgm:pt modelId="{67CB149B-856D-459F-893C-BC0DF053AF16}">
      <dgm:prSet phldrT="[Text]"/>
      <dgm:spPr/>
      <dgm:t>
        <a:bodyPr/>
        <a:lstStyle/>
        <a:p>
          <a:r>
            <a:rPr lang="en-IN" dirty="0"/>
            <a:t>DIFFERENTIATING LOGARITHM FUNCTION</a:t>
          </a:r>
        </a:p>
      </dgm:t>
    </dgm:pt>
    <dgm:pt modelId="{1ECB3396-0C18-4851-BF2B-EDC2E127E8E5}" type="parTrans" cxnId="{47B5B110-C724-447F-BE4C-F29F9CBCD9F5}">
      <dgm:prSet/>
      <dgm:spPr/>
      <dgm:t>
        <a:bodyPr/>
        <a:lstStyle/>
        <a:p>
          <a:endParaRPr lang="en-IN"/>
        </a:p>
      </dgm:t>
    </dgm:pt>
    <dgm:pt modelId="{C86D1130-80A6-46D9-B2BA-A8897FD7EC84}" type="sibTrans" cxnId="{47B5B110-C724-447F-BE4C-F29F9CBCD9F5}">
      <dgm:prSet/>
      <dgm:spPr/>
      <dgm:t>
        <a:bodyPr/>
        <a:lstStyle/>
        <a:p>
          <a:endParaRPr lang="en-IN"/>
        </a:p>
      </dgm:t>
    </dgm:pt>
    <dgm:pt modelId="{C179E442-50DA-4AFD-A1DA-6AE85BC520BD}">
      <dgm:prSet phldrT="[Text]"/>
      <dgm:spPr/>
      <dgm:t>
        <a:bodyPr/>
        <a:lstStyle/>
        <a:p>
          <a:r>
            <a:rPr lang="en-IN" dirty="0"/>
            <a:t>DIFFERENTIATING PARAMETRIC FUNCTION</a:t>
          </a:r>
        </a:p>
      </dgm:t>
    </dgm:pt>
    <dgm:pt modelId="{E5E1DF91-99FA-498C-8D8F-E5D7CAE8DF39}" type="parTrans" cxnId="{DDDBD750-0149-4469-988B-B6AC5D447462}">
      <dgm:prSet/>
      <dgm:spPr/>
      <dgm:t>
        <a:bodyPr/>
        <a:lstStyle/>
        <a:p>
          <a:endParaRPr lang="en-IN"/>
        </a:p>
      </dgm:t>
    </dgm:pt>
    <dgm:pt modelId="{494D9BB2-91FE-47BE-9C70-EC08E19D8ABA}" type="sibTrans" cxnId="{DDDBD750-0149-4469-988B-B6AC5D447462}">
      <dgm:prSet/>
      <dgm:spPr/>
      <dgm:t>
        <a:bodyPr/>
        <a:lstStyle/>
        <a:p>
          <a:endParaRPr lang="en-IN"/>
        </a:p>
      </dgm:t>
    </dgm:pt>
    <dgm:pt modelId="{3205A2BF-8B82-40EA-BB8A-7814238A8C32}">
      <dgm:prSet phldrT="[Text]"/>
      <dgm:spPr/>
      <dgm:t>
        <a:bodyPr/>
        <a:lstStyle/>
        <a:p>
          <a:r>
            <a:rPr lang="en-IN" dirty="0"/>
            <a:t>MVT AND ROLLE’S THEOREM</a:t>
          </a:r>
        </a:p>
      </dgm:t>
    </dgm:pt>
    <dgm:pt modelId="{9ED4A93F-6A5C-485E-A416-20A810F9F26D}" type="parTrans" cxnId="{1335068D-176F-44B5-8C40-587DF9DCFCB2}">
      <dgm:prSet/>
      <dgm:spPr/>
      <dgm:t>
        <a:bodyPr/>
        <a:lstStyle/>
        <a:p>
          <a:endParaRPr lang="en-IN"/>
        </a:p>
      </dgm:t>
    </dgm:pt>
    <dgm:pt modelId="{2833EC51-6733-4743-85E3-D4158A425F6D}" type="sibTrans" cxnId="{1335068D-176F-44B5-8C40-587DF9DCFCB2}">
      <dgm:prSet/>
      <dgm:spPr/>
      <dgm:t>
        <a:bodyPr/>
        <a:lstStyle/>
        <a:p>
          <a:endParaRPr lang="en-IN"/>
        </a:p>
      </dgm:t>
    </dgm:pt>
    <dgm:pt modelId="{4AF5F936-2E41-4E6C-ACBF-944BBDBE8448}" type="pres">
      <dgm:prSet presAssocID="{F2A021D4-9FCC-466A-981E-4A3888BA321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3D7ED66-DAD9-4C64-B1D7-0AAB5DA52364}" type="pres">
      <dgm:prSet presAssocID="{93ECDDF5-CF7F-43A2-A952-F71FFF05EE1C}" presName="compNode" presStyleCnt="0"/>
      <dgm:spPr/>
    </dgm:pt>
    <dgm:pt modelId="{677A9A83-9F65-493D-AC0D-651242EDAA23}" type="pres">
      <dgm:prSet presAssocID="{93ECDDF5-CF7F-43A2-A952-F71FFF05EE1C}" presName="dummyConnPt" presStyleCnt="0"/>
      <dgm:spPr/>
    </dgm:pt>
    <dgm:pt modelId="{4B3D1640-5B19-4284-82E7-2FF88A2FA9D5}" type="pres">
      <dgm:prSet presAssocID="{93ECDDF5-CF7F-43A2-A952-F71FFF05EE1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BD20B-1B32-4210-9A2D-667E2467A52A}" type="pres">
      <dgm:prSet presAssocID="{668A2497-74BB-498A-BF99-B78A6DC3E39C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04DC8BEB-A52F-4310-B0DB-240425090DF5}" type="pres">
      <dgm:prSet presAssocID="{C185B623-C5C0-4173-8559-C0FDC6E11D39}" presName="compNode" presStyleCnt="0"/>
      <dgm:spPr/>
    </dgm:pt>
    <dgm:pt modelId="{E8588D87-1B58-4A6A-94B1-1BD9B50A5116}" type="pres">
      <dgm:prSet presAssocID="{C185B623-C5C0-4173-8559-C0FDC6E11D39}" presName="dummyConnPt" presStyleCnt="0"/>
      <dgm:spPr/>
    </dgm:pt>
    <dgm:pt modelId="{DABD5902-78B4-498F-9666-E87650D87A99}" type="pres">
      <dgm:prSet presAssocID="{C185B623-C5C0-4173-8559-C0FDC6E11D3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8545F-414E-4335-B76F-EDAE01559DAC}" type="pres">
      <dgm:prSet presAssocID="{CFB36678-074F-4A7F-9465-0287553E876C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E5EF4588-1F30-4C07-8D44-3CA0C42AE374}" type="pres">
      <dgm:prSet presAssocID="{6FF0CD85-CA09-4A00-8CE1-73FA0E261F9B}" presName="compNode" presStyleCnt="0"/>
      <dgm:spPr/>
    </dgm:pt>
    <dgm:pt modelId="{62A24469-D8E8-47AC-84F7-2499D5DB35EB}" type="pres">
      <dgm:prSet presAssocID="{6FF0CD85-CA09-4A00-8CE1-73FA0E261F9B}" presName="dummyConnPt" presStyleCnt="0"/>
      <dgm:spPr/>
    </dgm:pt>
    <dgm:pt modelId="{7AAD2961-1831-4889-B6EB-3E6571AFA856}" type="pres">
      <dgm:prSet presAssocID="{6FF0CD85-CA09-4A00-8CE1-73FA0E261F9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0A3CA-C860-44D6-A471-6B061E247BDA}" type="pres">
      <dgm:prSet presAssocID="{4611487B-7943-4D07-BD26-8BC8DE4343F9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BC5C3C21-CD3D-4A71-AB66-345E21AB5B9F}" type="pres">
      <dgm:prSet presAssocID="{BB34DD6C-4C79-46E7-B211-235DC6922CF3}" presName="compNode" presStyleCnt="0"/>
      <dgm:spPr/>
    </dgm:pt>
    <dgm:pt modelId="{C4F0094D-D678-4415-8EC7-CE6E7BE1C6A8}" type="pres">
      <dgm:prSet presAssocID="{BB34DD6C-4C79-46E7-B211-235DC6922CF3}" presName="dummyConnPt" presStyleCnt="0"/>
      <dgm:spPr/>
    </dgm:pt>
    <dgm:pt modelId="{F50E9A86-3A73-43E8-A126-60E052A3F967}" type="pres">
      <dgm:prSet presAssocID="{BB34DD6C-4C79-46E7-B211-235DC6922CF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E28D4-0E95-46BC-B1B9-6ECEC4A89C2B}" type="pres">
      <dgm:prSet presAssocID="{2EB6F844-4628-426C-B593-4EEC0A223526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6E4A5CD5-1078-4D3A-AA36-B21413858D5F}" type="pres">
      <dgm:prSet presAssocID="{5B68E20F-FBCA-4F2F-8479-4ABA9AB8008A}" presName="compNode" presStyleCnt="0"/>
      <dgm:spPr/>
    </dgm:pt>
    <dgm:pt modelId="{20FE4DCC-C4A1-4277-BB55-57C398FB24C8}" type="pres">
      <dgm:prSet presAssocID="{5B68E20F-FBCA-4F2F-8479-4ABA9AB8008A}" presName="dummyConnPt" presStyleCnt="0"/>
      <dgm:spPr/>
    </dgm:pt>
    <dgm:pt modelId="{A46C26BC-B1BC-4712-94A9-1531785B2537}" type="pres">
      <dgm:prSet presAssocID="{5B68E20F-FBCA-4F2F-8479-4ABA9AB8008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5CBAD-5202-4C43-9ED7-229A5FAB45E2}" type="pres">
      <dgm:prSet presAssocID="{487BA03D-9331-4BE4-AC33-802F4CC3B879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1FA55634-98C1-4327-B956-9037CBB4012A}" type="pres">
      <dgm:prSet presAssocID="{AB05A4AA-2D82-4E2A-9A02-0713EC4DE936}" presName="compNode" presStyleCnt="0"/>
      <dgm:spPr/>
    </dgm:pt>
    <dgm:pt modelId="{647E9BE3-E3AC-4E6C-82C9-03FF4791AEF9}" type="pres">
      <dgm:prSet presAssocID="{AB05A4AA-2D82-4E2A-9A02-0713EC4DE936}" presName="dummyConnPt" presStyleCnt="0"/>
      <dgm:spPr/>
    </dgm:pt>
    <dgm:pt modelId="{1CAEA0A0-6852-42AB-BAE2-3E53B75A9E3D}" type="pres">
      <dgm:prSet presAssocID="{AB05A4AA-2D82-4E2A-9A02-0713EC4DE93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9D743-E4D1-42A6-ACC9-2F507B6447D1}" type="pres">
      <dgm:prSet presAssocID="{199341F2-EAA3-41A1-9694-0A97EBA45F6B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191F6B71-46AB-4010-A169-AAA1E9227B73}" type="pres">
      <dgm:prSet presAssocID="{67CB149B-856D-459F-893C-BC0DF053AF16}" presName="compNode" presStyleCnt="0"/>
      <dgm:spPr/>
    </dgm:pt>
    <dgm:pt modelId="{D7D77B0D-E371-4296-9661-720487258010}" type="pres">
      <dgm:prSet presAssocID="{67CB149B-856D-459F-893C-BC0DF053AF16}" presName="dummyConnPt" presStyleCnt="0"/>
      <dgm:spPr/>
    </dgm:pt>
    <dgm:pt modelId="{BCC97305-A9FA-4118-B4C9-688A4A0DCFB5}" type="pres">
      <dgm:prSet presAssocID="{67CB149B-856D-459F-893C-BC0DF053AF1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1E3DA-D36D-4536-8B33-85CC9AAB2E4F}" type="pres">
      <dgm:prSet presAssocID="{C86D1130-80A6-46D9-B2BA-A8897FD7EC84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35F1338F-0CB9-4CE2-8CBA-D6218E930445}" type="pres">
      <dgm:prSet presAssocID="{C179E442-50DA-4AFD-A1DA-6AE85BC520BD}" presName="compNode" presStyleCnt="0"/>
      <dgm:spPr/>
    </dgm:pt>
    <dgm:pt modelId="{7BD3D909-FD64-48DD-99D8-D4F331787B35}" type="pres">
      <dgm:prSet presAssocID="{C179E442-50DA-4AFD-A1DA-6AE85BC520BD}" presName="dummyConnPt" presStyleCnt="0"/>
      <dgm:spPr/>
    </dgm:pt>
    <dgm:pt modelId="{EC9FD9E5-3BB4-4218-B488-1BB93CC33B47}" type="pres">
      <dgm:prSet presAssocID="{C179E442-50DA-4AFD-A1DA-6AE85BC520B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6CD690-FA25-446C-9096-C08CA2188B7A}" type="pres">
      <dgm:prSet presAssocID="{494D9BB2-91FE-47BE-9C70-EC08E19D8ABA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199D24FF-8EEB-47BF-9F90-C6665E9EED65}" type="pres">
      <dgm:prSet presAssocID="{3205A2BF-8B82-40EA-BB8A-7814238A8C32}" presName="compNode" presStyleCnt="0"/>
      <dgm:spPr/>
    </dgm:pt>
    <dgm:pt modelId="{67B74D4B-3D28-4CAD-A1F0-0C7558A03708}" type="pres">
      <dgm:prSet presAssocID="{3205A2BF-8B82-40EA-BB8A-7814238A8C32}" presName="dummyConnPt" presStyleCnt="0"/>
      <dgm:spPr/>
    </dgm:pt>
    <dgm:pt modelId="{FFC2EEFB-4896-4FDC-8310-FEE5E53F412C}" type="pres">
      <dgm:prSet presAssocID="{3205A2BF-8B82-40EA-BB8A-7814238A8C3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C5CD98-BAB6-4912-A4A9-AFCE2E4A0FCF}" srcId="{F2A021D4-9FCC-466A-981E-4A3888BA321A}" destId="{AB05A4AA-2D82-4E2A-9A02-0713EC4DE936}" srcOrd="5" destOrd="0" parTransId="{08EE855B-C33F-4A3D-8A75-3CA3F117B8F2}" sibTransId="{199341F2-EAA3-41A1-9694-0A97EBA45F6B}"/>
    <dgm:cxn modelId="{1335068D-176F-44B5-8C40-587DF9DCFCB2}" srcId="{F2A021D4-9FCC-466A-981E-4A3888BA321A}" destId="{3205A2BF-8B82-40EA-BB8A-7814238A8C32}" srcOrd="8" destOrd="0" parTransId="{9ED4A93F-6A5C-485E-A416-20A810F9F26D}" sibTransId="{2833EC51-6733-4743-85E3-D4158A425F6D}"/>
    <dgm:cxn modelId="{518EF8E6-5FAE-4422-AED4-29792B47E500}" srcId="{F2A021D4-9FCC-466A-981E-4A3888BA321A}" destId="{5B68E20F-FBCA-4F2F-8479-4ABA9AB8008A}" srcOrd="4" destOrd="0" parTransId="{CB56FE9D-282F-4C14-A46C-6D3604FA22D2}" sibTransId="{487BA03D-9331-4BE4-AC33-802F4CC3B879}"/>
    <dgm:cxn modelId="{B54EB2E8-B1BA-41BB-873E-9C3F94388C49}" srcId="{F2A021D4-9FCC-466A-981E-4A3888BA321A}" destId="{93ECDDF5-CF7F-43A2-A952-F71FFF05EE1C}" srcOrd="0" destOrd="0" parTransId="{6EE72CBE-D907-4D49-98C2-6DAD035B8143}" sibTransId="{668A2497-74BB-498A-BF99-B78A6DC3E39C}"/>
    <dgm:cxn modelId="{5B23D6E1-4C26-430F-B28E-06266DA8D6BB}" type="presOf" srcId="{4611487B-7943-4D07-BD26-8BC8DE4343F9}" destId="{B380A3CA-C860-44D6-A471-6B061E247BDA}" srcOrd="0" destOrd="0" presId="urn:microsoft.com/office/officeart/2005/8/layout/bProcess4"/>
    <dgm:cxn modelId="{23609005-51B8-4880-B062-9A3630F0C536}" type="presOf" srcId="{C179E442-50DA-4AFD-A1DA-6AE85BC520BD}" destId="{EC9FD9E5-3BB4-4218-B488-1BB93CC33B47}" srcOrd="0" destOrd="0" presId="urn:microsoft.com/office/officeart/2005/8/layout/bProcess4"/>
    <dgm:cxn modelId="{1ABFE4AB-F331-40D8-9B55-78AA1317AD90}" type="presOf" srcId="{AB05A4AA-2D82-4E2A-9A02-0713EC4DE936}" destId="{1CAEA0A0-6852-42AB-BAE2-3E53B75A9E3D}" srcOrd="0" destOrd="0" presId="urn:microsoft.com/office/officeart/2005/8/layout/bProcess4"/>
    <dgm:cxn modelId="{E4C5EC82-7FE7-467D-9520-BDDACF77351A}" type="presOf" srcId="{67CB149B-856D-459F-893C-BC0DF053AF16}" destId="{BCC97305-A9FA-4118-B4C9-688A4A0DCFB5}" srcOrd="0" destOrd="0" presId="urn:microsoft.com/office/officeart/2005/8/layout/bProcess4"/>
    <dgm:cxn modelId="{F11BC335-ACCB-4FE3-96B0-888E6D2BFC4A}" type="presOf" srcId="{6FF0CD85-CA09-4A00-8CE1-73FA0E261F9B}" destId="{7AAD2961-1831-4889-B6EB-3E6571AFA856}" srcOrd="0" destOrd="0" presId="urn:microsoft.com/office/officeart/2005/8/layout/bProcess4"/>
    <dgm:cxn modelId="{E88F1ED7-3DF4-44CA-A0BE-D52F77AB9E2B}" type="presOf" srcId="{5B68E20F-FBCA-4F2F-8479-4ABA9AB8008A}" destId="{A46C26BC-B1BC-4712-94A9-1531785B2537}" srcOrd="0" destOrd="0" presId="urn:microsoft.com/office/officeart/2005/8/layout/bProcess4"/>
    <dgm:cxn modelId="{47B5B110-C724-447F-BE4C-F29F9CBCD9F5}" srcId="{F2A021D4-9FCC-466A-981E-4A3888BA321A}" destId="{67CB149B-856D-459F-893C-BC0DF053AF16}" srcOrd="6" destOrd="0" parTransId="{1ECB3396-0C18-4851-BF2B-EDC2E127E8E5}" sibTransId="{C86D1130-80A6-46D9-B2BA-A8897FD7EC84}"/>
    <dgm:cxn modelId="{DDDBD750-0149-4469-988B-B6AC5D447462}" srcId="{F2A021D4-9FCC-466A-981E-4A3888BA321A}" destId="{C179E442-50DA-4AFD-A1DA-6AE85BC520BD}" srcOrd="7" destOrd="0" parTransId="{E5E1DF91-99FA-498C-8D8F-E5D7CAE8DF39}" sibTransId="{494D9BB2-91FE-47BE-9C70-EC08E19D8ABA}"/>
    <dgm:cxn modelId="{22245D28-3133-41B2-A3BB-CE2F0B711B5E}" type="presOf" srcId="{2EB6F844-4628-426C-B593-4EEC0A223526}" destId="{B32E28D4-0E95-46BC-B1B9-6ECEC4A89C2B}" srcOrd="0" destOrd="0" presId="urn:microsoft.com/office/officeart/2005/8/layout/bProcess4"/>
    <dgm:cxn modelId="{804B7A9C-EFFD-4423-A308-308B36B44E51}" type="presOf" srcId="{668A2497-74BB-498A-BF99-B78A6DC3E39C}" destId="{A80BD20B-1B32-4210-9A2D-667E2467A52A}" srcOrd="0" destOrd="0" presId="urn:microsoft.com/office/officeart/2005/8/layout/bProcess4"/>
    <dgm:cxn modelId="{11FF0AD9-1674-426C-84CE-0ED577AB25B0}" srcId="{F2A021D4-9FCC-466A-981E-4A3888BA321A}" destId="{BB34DD6C-4C79-46E7-B211-235DC6922CF3}" srcOrd="3" destOrd="0" parTransId="{23AE74A9-CC5C-4E68-A6ED-01F355A2B364}" sibTransId="{2EB6F844-4628-426C-B593-4EEC0A223526}"/>
    <dgm:cxn modelId="{5493B2DE-2094-47C2-A9C3-2F400AFB61A7}" srcId="{F2A021D4-9FCC-466A-981E-4A3888BA321A}" destId="{C185B623-C5C0-4173-8559-C0FDC6E11D39}" srcOrd="1" destOrd="0" parTransId="{98FC05CD-1770-46B3-9D76-A47F5D7FECDC}" sibTransId="{CFB36678-074F-4A7F-9465-0287553E876C}"/>
    <dgm:cxn modelId="{8368120B-1E2E-4C99-A453-D487E61E76AD}" type="presOf" srcId="{494D9BB2-91FE-47BE-9C70-EC08E19D8ABA}" destId="{9B6CD690-FA25-446C-9096-C08CA2188B7A}" srcOrd="0" destOrd="0" presId="urn:microsoft.com/office/officeart/2005/8/layout/bProcess4"/>
    <dgm:cxn modelId="{BDAE5751-09E5-446C-997B-2D5A2E2B1E64}" type="presOf" srcId="{3205A2BF-8B82-40EA-BB8A-7814238A8C32}" destId="{FFC2EEFB-4896-4FDC-8310-FEE5E53F412C}" srcOrd="0" destOrd="0" presId="urn:microsoft.com/office/officeart/2005/8/layout/bProcess4"/>
    <dgm:cxn modelId="{10F9BBD0-AEED-414D-A49C-BA8B2EE3E3F4}" type="presOf" srcId="{F2A021D4-9FCC-466A-981E-4A3888BA321A}" destId="{4AF5F936-2E41-4E6C-ACBF-944BBDBE8448}" srcOrd="0" destOrd="0" presId="urn:microsoft.com/office/officeart/2005/8/layout/bProcess4"/>
    <dgm:cxn modelId="{B8F9CEE1-75EC-45FD-AC58-7C4B1559F34B}" type="presOf" srcId="{CFB36678-074F-4A7F-9465-0287553E876C}" destId="{6DC8545F-414E-4335-B76F-EDAE01559DAC}" srcOrd="0" destOrd="0" presId="urn:microsoft.com/office/officeart/2005/8/layout/bProcess4"/>
    <dgm:cxn modelId="{0AD3B715-21E3-4D02-8D4C-69F88CFDB401}" type="presOf" srcId="{BB34DD6C-4C79-46E7-B211-235DC6922CF3}" destId="{F50E9A86-3A73-43E8-A126-60E052A3F967}" srcOrd="0" destOrd="0" presId="urn:microsoft.com/office/officeart/2005/8/layout/bProcess4"/>
    <dgm:cxn modelId="{B6CA2010-2D3A-40FA-9DFC-97829442935E}" type="presOf" srcId="{199341F2-EAA3-41A1-9694-0A97EBA45F6B}" destId="{EF49D743-E4D1-42A6-ACC9-2F507B6447D1}" srcOrd="0" destOrd="0" presId="urn:microsoft.com/office/officeart/2005/8/layout/bProcess4"/>
    <dgm:cxn modelId="{04E69B5A-0A85-4DD7-A000-41966CFB2B89}" type="presOf" srcId="{C86D1130-80A6-46D9-B2BA-A8897FD7EC84}" destId="{20F1E3DA-D36D-4536-8B33-85CC9AAB2E4F}" srcOrd="0" destOrd="0" presId="urn:microsoft.com/office/officeart/2005/8/layout/bProcess4"/>
    <dgm:cxn modelId="{A22FDB03-0CF6-49D5-9F8B-149C7B358997}" type="presOf" srcId="{487BA03D-9331-4BE4-AC33-802F4CC3B879}" destId="{BB55CBAD-5202-4C43-9ED7-229A5FAB45E2}" srcOrd="0" destOrd="0" presId="urn:microsoft.com/office/officeart/2005/8/layout/bProcess4"/>
    <dgm:cxn modelId="{8F26A808-3A7C-44FD-B94A-FA456FDC09B7}" srcId="{F2A021D4-9FCC-466A-981E-4A3888BA321A}" destId="{6FF0CD85-CA09-4A00-8CE1-73FA0E261F9B}" srcOrd="2" destOrd="0" parTransId="{D23EF241-F2A3-40D4-B480-61C35C1CC030}" sibTransId="{4611487B-7943-4D07-BD26-8BC8DE4343F9}"/>
    <dgm:cxn modelId="{102E230F-1937-431F-B702-CE9823C031B5}" type="presOf" srcId="{C185B623-C5C0-4173-8559-C0FDC6E11D39}" destId="{DABD5902-78B4-498F-9666-E87650D87A99}" srcOrd="0" destOrd="0" presId="urn:microsoft.com/office/officeart/2005/8/layout/bProcess4"/>
    <dgm:cxn modelId="{CE9EFDD1-A68A-471B-B3DD-4AF3A734322C}" type="presOf" srcId="{93ECDDF5-CF7F-43A2-A952-F71FFF05EE1C}" destId="{4B3D1640-5B19-4284-82E7-2FF88A2FA9D5}" srcOrd="0" destOrd="0" presId="urn:microsoft.com/office/officeart/2005/8/layout/bProcess4"/>
    <dgm:cxn modelId="{71E6D13E-0C76-47BF-B936-2ABE96813441}" type="presParOf" srcId="{4AF5F936-2E41-4E6C-ACBF-944BBDBE8448}" destId="{B3D7ED66-DAD9-4C64-B1D7-0AAB5DA52364}" srcOrd="0" destOrd="0" presId="urn:microsoft.com/office/officeart/2005/8/layout/bProcess4"/>
    <dgm:cxn modelId="{657CA483-E442-4390-B114-5429F0E63876}" type="presParOf" srcId="{B3D7ED66-DAD9-4C64-B1D7-0AAB5DA52364}" destId="{677A9A83-9F65-493D-AC0D-651242EDAA23}" srcOrd="0" destOrd="0" presId="urn:microsoft.com/office/officeart/2005/8/layout/bProcess4"/>
    <dgm:cxn modelId="{FBAA2A92-509B-4F89-BF5F-E6666FB44A63}" type="presParOf" srcId="{B3D7ED66-DAD9-4C64-B1D7-0AAB5DA52364}" destId="{4B3D1640-5B19-4284-82E7-2FF88A2FA9D5}" srcOrd="1" destOrd="0" presId="urn:microsoft.com/office/officeart/2005/8/layout/bProcess4"/>
    <dgm:cxn modelId="{8F54CA58-A706-431A-9E0E-4A6A2C2F482A}" type="presParOf" srcId="{4AF5F936-2E41-4E6C-ACBF-944BBDBE8448}" destId="{A80BD20B-1B32-4210-9A2D-667E2467A52A}" srcOrd="1" destOrd="0" presId="urn:microsoft.com/office/officeart/2005/8/layout/bProcess4"/>
    <dgm:cxn modelId="{20E0C91B-FE11-41FF-A776-4BE56BCB4E4B}" type="presParOf" srcId="{4AF5F936-2E41-4E6C-ACBF-944BBDBE8448}" destId="{04DC8BEB-A52F-4310-B0DB-240425090DF5}" srcOrd="2" destOrd="0" presId="urn:microsoft.com/office/officeart/2005/8/layout/bProcess4"/>
    <dgm:cxn modelId="{24C0E34C-53F0-4E45-930C-345E5EF42138}" type="presParOf" srcId="{04DC8BEB-A52F-4310-B0DB-240425090DF5}" destId="{E8588D87-1B58-4A6A-94B1-1BD9B50A5116}" srcOrd="0" destOrd="0" presId="urn:microsoft.com/office/officeart/2005/8/layout/bProcess4"/>
    <dgm:cxn modelId="{95DEF2DA-BB3A-4374-826C-23AA18C9E2A8}" type="presParOf" srcId="{04DC8BEB-A52F-4310-B0DB-240425090DF5}" destId="{DABD5902-78B4-498F-9666-E87650D87A99}" srcOrd="1" destOrd="0" presId="urn:microsoft.com/office/officeart/2005/8/layout/bProcess4"/>
    <dgm:cxn modelId="{851118E6-8B90-47CD-8C5F-680F5EF9577D}" type="presParOf" srcId="{4AF5F936-2E41-4E6C-ACBF-944BBDBE8448}" destId="{6DC8545F-414E-4335-B76F-EDAE01559DAC}" srcOrd="3" destOrd="0" presId="urn:microsoft.com/office/officeart/2005/8/layout/bProcess4"/>
    <dgm:cxn modelId="{7030DDCD-BEDF-46B8-B7EC-6D8EA9882B21}" type="presParOf" srcId="{4AF5F936-2E41-4E6C-ACBF-944BBDBE8448}" destId="{E5EF4588-1F30-4C07-8D44-3CA0C42AE374}" srcOrd="4" destOrd="0" presId="urn:microsoft.com/office/officeart/2005/8/layout/bProcess4"/>
    <dgm:cxn modelId="{B005E86E-D6C8-4220-82A1-79A91E759237}" type="presParOf" srcId="{E5EF4588-1F30-4C07-8D44-3CA0C42AE374}" destId="{62A24469-D8E8-47AC-84F7-2499D5DB35EB}" srcOrd="0" destOrd="0" presId="urn:microsoft.com/office/officeart/2005/8/layout/bProcess4"/>
    <dgm:cxn modelId="{6AAF99A6-A2C5-4830-B08E-38B06EFA91B3}" type="presParOf" srcId="{E5EF4588-1F30-4C07-8D44-3CA0C42AE374}" destId="{7AAD2961-1831-4889-B6EB-3E6571AFA856}" srcOrd="1" destOrd="0" presId="urn:microsoft.com/office/officeart/2005/8/layout/bProcess4"/>
    <dgm:cxn modelId="{F6358B1A-8202-4DFB-A61E-9B1C04F4D35E}" type="presParOf" srcId="{4AF5F936-2E41-4E6C-ACBF-944BBDBE8448}" destId="{B380A3CA-C860-44D6-A471-6B061E247BDA}" srcOrd="5" destOrd="0" presId="urn:microsoft.com/office/officeart/2005/8/layout/bProcess4"/>
    <dgm:cxn modelId="{B566F2F9-2A17-4E8B-A1DA-0A3DA29E4111}" type="presParOf" srcId="{4AF5F936-2E41-4E6C-ACBF-944BBDBE8448}" destId="{BC5C3C21-CD3D-4A71-AB66-345E21AB5B9F}" srcOrd="6" destOrd="0" presId="urn:microsoft.com/office/officeart/2005/8/layout/bProcess4"/>
    <dgm:cxn modelId="{A8728FF8-5CF5-418C-9ACC-4EC2A0676837}" type="presParOf" srcId="{BC5C3C21-CD3D-4A71-AB66-345E21AB5B9F}" destId="{C4F0094D-D678-4415-8EC7-CE6E7BE1C6A8}" srcOrd="0" destOrd="0" presId="urn:microsoft.com/office/officeart/2005/8/layout/bProcess4"/>
    <dgm:cxn modelId="{522CF628-993E-472D-9A9F-B20454E2217A}" type="presParOf" srcId="{BC5C3C21-CD3D-4A71-AB66-345E21AB5B9F}" destId="{F50E9A86-3A73-43E8-A126-60E052A3F967}" srcOrd="1" destOrd="0" presId="urn:microsoft.com/office/officeart/2005/8/layout/bProcess4"/>
    <dgm:cxn modelId="{575BEEDF-5098-4F8E-B08C-1FC16033E7DE}" type="presParOf" srcId="{4AF5F936-2E41-4E6C-ACBF-944BBDBE8448}" destId="{B32E28D4-0E95-46BC-B1B9-6ECEC4A89C2B}" srcOrd="7" destOrd="0" presId="urn:microsoft.com/office/officeart/2005/8/layout/bProcess4"/>
    <dgm:cxn modelId="{C3424878-B815-4A84-A1BE-B46D35F94A07}" type="presParOf" srcId="{4AF5F936-2E41-4E6C-ACBF-944BBDBE8448}" destId="{6E4A5CD5-1078-4D3A-AA36-B21413858D5F}" srcOrd="8" destOrd="0" presId="urn:microsoft.com/office/officeart/2005/8/layout/bProcess4"/>
    <dgm:cxn modelId="{269B3F36-D27F-43F3-A325-A435D5F2C2F8}" type="presParOf" srcId="{6E4A5CD5-1078-4D3A-AA36-B21413858D5F}" destId="{20FE4DCC-C4A1-4277-BB55-57C398FB24C8}" srcOrd="0" destOrd="0" presId="urn:microsoft.com/office/officeart/2005/8/layout/bProcess4"/>
    <dgm:cxn modelId="{1FD98EB3-628F-409D-87F6-D168103F1D37}" type="presParOf" srcId="{6E4A5CD5-1078-4D3A-AA36-B21413858D5F}" destId="{A46C26BC-B1BC-4712-94A9-1531785B2537}" srcOrd="1" destOrd="0" presId="urn:microsoft.com/office/officeart/2005/8/layout/bProcess4"/>
    <dgm:cxn modelId="{AC89DADA-9FC9-499E-AD75-65C1AD943A27}" type="presParOf" srcId="{4AF5F936-2E41-4E6C-ACBF-944BBDBE8448}" destId="{BB55CBAD-5202-4C43-9ED7-229A5FAB45E2}" srcOrd="9" destOrd="0" presId="urn:microsoft.com/office/officeart/2005/8/layout/bProcess4"/>
    <dgm:cxn modelId="{DC2D8E01-98F8-41EB-8C9F-E1B41D933F40}" type="presParOf" srcId="{4AF5F936-2E41-4E6C-ACBF-944BBDBE8448}" destId="{1FA55634-98C1-4327-B956-9037CBB4012A}" srcOrd="10" destOrd="0" presId="urn:microsoft.com/office/officeart/2005/8/layout/bProcess4"/>
    <dgm:cxn modelId="{12E4C358-0C61-4AF8-A435-48D50E9CB708}" type="presParOf" srcId="{1FA55634-98C1-4327-B956-9037CBB4012A}" destId="{647E9BE3-E3AC-4E6C-82C9-03FF4791AEF9}" srcOrd="0" destOrd="0" presId="urn:microsoft.com/office/officeart/2005/8/layout/bProcess4"/>
    <dgm:cxn modelId="{671AE212-C70C-4926-9577-551B614ACE7C}" type="presParOf" srcId="{1FA55634-98C1-4327-B956-9037CBB4012A}" destId="{1CAEA0A0-6852-42AB-BAE2-3E53B75A9E3D}" srcOrd="1" destOrd="0" presId="urn:microsoft.com/office/officeart/2005/8/layout/bProcess4"/>
    <dgm:cxn modelId="{C6650BCE-AABF-42D2-B014-0DB93E7DAE5D}" type="presParOf" srcId="{4AF5F936-2E41-4E6C-ACBF-944BBDBE8448}" destId="{EF49D743-E4D1-42A6-ACC9-2F507B6447D1}" srcOrd="11" destOrd="0" presId="urn:microsoft.com/office/officeart/2005/8/layout/bProcess4"/>
    <dgm:cxn modelId="{A825E97F-32CB-449D-BC64-9D10F60BC676}" type="presParOf" srcId="{4AF5F936-2E41-4E6C-ACBF-944BBDBE8448}" destId="{191F6B71-46AB-4010-A169-AAA1E9227B73}" srcOrd="12" destOrd="0" presId="urn:microsoft.com/office/officeart/2005/8/layout/bProcess4"/>
    <dgm:cxn modelId="{6B4CB3D0-6164-494A-A79A-31B8B4C0F489}" type="presParOf" srcId="{191F6B71-46AB-4010-A169-AAA1E9227B73}" destId="{D7D77B0D-E371-4296-9661-720487258010}" srcOrd="0" destOrd="0" presId="urn:microsoft.com/office/officeart/2005/8/layout/bProcess4"/>
    <dgm:cxn modelId="{7AB9FC4E-1054-40E2-8D59-EE15FD723028}" type="presParOf" srcId="{191F6B71-46AB-4010-A169-AAA1E9227B73}" destId="{BCC97305-A9FA-4118-B4C9-688A4A0DCFB5}" srcOrd="1" destOrd="0" presId="urn:microsoft.com/office/officeart/2005/8/layout/bProcess4"/>
    <dgm:cxn modelId="{3429238A-FB4D-420D-BBFA-663DC2BD1F8B}" type="presParOf" srcId="{4AF5F936-2E41-4E6C-ACBF-944BBDBE8448}" destId="{20F1E3DA-D36D-4536-8B33-85CC9AAB2E4F}" srcOrd="13" destOrd="0" presId="urn:microsoft.com/office/officeart/2005/8/layout/bProcess4"/>
    <dgm:cxn modelId="{573AF303-99A2-4160-A866-F9D6C9E0F4DE}" type="presParOf" srcId="{4AF5F936-2E41-4E6C-ACBF-944BBDBE8448}" destId="{35F1338F-0CB9-4CE2-8CBA-D6218E930445}" srcOrd="14" destOrd="0" presId="urn:microsoft.com/office/officeart/2005/8/layout/bProcess4"/>
    <dgm:cxn modelId="{E72E703D-CAA8-4A42-BDAE-0FA5740828B8}" type="presParOf" srcId="{35F1338F-0CB9-4CE2-8CBA-D6218E930445}" destId="{7BD3D909-FD64-48DD-99D8-D4F331787B35}" srcOrd="0" destOrd="0" presId="urn:microsoft.com/office/officeart/2005/8/layout/bProcess4"/>
    <dgm:cxn modelId="{E6E460D1-19D5-48EC-8D18-F69ACA3CFF60}" type="presParOf" srcId="{35F1338F-0CB9-4CE2-8CBA-D6218E930445}" destId="{EC9FD9E5-3BB4-4218-B488-1BB93CC33B47}" srcOrd="1" destOrd="0" presId="urn:microsoft.com/office/officeart/2005/8/layout/bProcess4"/>
    <dgm:cxn modelId="{3E45F96D-6A0E-43DA-A0F4-ED09F2069D79}" type="presParOf" srcId="{4AF5F936-2E41-4E6C-ACBF-944BBDBE8448}" destId="{9B6CD690-FA25-446C-9096-C08CA2188B7A}" srcOrd="15" destOrd="0" presId="urn:microsoft.com/office/officeart/2005/8/layout/bProcess4"/>
    <dgm:cxn modelId="{C2D59577-41DC-4476-9B08-CFFB6E5C6DC5}" type="presParOf" srcId="{4AF5F936-2E41-4E6C-ACBF-944BBDBE8448}" destId="{199D24FF-8EEB-47BF-9F90-C6665E9EED65}" srcOrd="16" destOrd="0" presId="urn:microsoft.com/office/officeart/2005/8/layout/bProcess4"/>
    <dgm:cxn modelId="{5757CCDC-DCA7-4FB2-9680-B5F7FE6E66A9}" type="presParOf" srcId="{199D24FF-8EEB-47BF-9F90-C6665E9EED65}" destId="{67B74D4B-3D28-4CAD-A1F0-0C7558A03708}" srcOrd="0" destOrd="0" presId="urn:microsoft.com/office/officeart/2005/8/layout/bProcess4"/>
    <dgm:cxn modelId="{1AFB3799-15D4-497A-8A30-C98DEBD28E36}" type="presParOf" srcId="{199D24FF-8EEB-47BF-9F90-C6665E9EED65}" destId="{FFC2EEFB-4896-4FDC-8310-FEE5E53F412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BD20B-1B32-4210-9A2D-667E2467A52A}">
      <dsp:nvSpPr>
        <dsp:cNvPr id="0" name=""/>
        <dsp:cNvSpPr/>
      </dsp:nvSpPr>
      <dsp:spPr>
        <a:xfrm rot="5400000">
          <a:off x="-410646" y="1382643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D1640-5B19-4284-82E7-2FF88A2FA9D5}">
      <dsp:nvSpPr>
        <dsp:cNvPr id="0" name=""/>
        <dsp:cNvSpPr/>
      </dsp:nvSpPr>
      <dsp:spPr>
        <a:xfrm>
          <a:off x="4474" y="224302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INTRODUCTION TO DERIVATIVE AND ITS DEFININTION</a:t>
          </a:r>
        </a:p>
      </dsp:txBody>
      <dsp:txXfrm>
        <a:off x="47147" y="266975"/>
        <a:ext cx="2342922" cy="1371615"/>
      </dsp:txXfrm>
    </dsp:sp>
    <dsp:sp modelId="{6DC8545F-414E-4335-B76F-EDAE01559DAC}">
      <dsp:nvSpPr>
        <dsp:cNvPr id="0" name=""/>
        <dsp:cNvSpPr/>
      </dsp:nvSpPr>
      <dsp:spPr>
        <a:xfrm rot="5400000">
          <a:off x="-410646" y="3203844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D5902-78B4-498F-9666-E87650D87A99}">
      <dsp:nvSpPr>
        <dsp:cNvPr id="0" name=""/>
        <dsp:cNvSpPr/>
      </dsp:nvSpPr>
      <dsp:spPr>
        <a:xfrm>
          <a:off x="4474" y="2045503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NOTATION  &amp; RULES  OF DERIVATIVES</a:t>
          </a:r>
        </a:p>
      </dsp:txBody>
      <dsp:txXfrm>
        <a:off x="47147" y="2088176"/>
        <a:ext cx="2342922" cy="1371615"/>
      </dsp:txXfrm>
    </dsp:sp>
    <dsp:sp modelId="{B380A3CA-C860-44D6-A471-6B061E247BDA}">
      <dsp:nvSpPr>
        <dsp:cNvPr id="0" name=""/>
        <dsp:cNvSpPr/>
      </dsp:nvSpPr>
      <dsp:spPr>
        <a:xfrm>
          <a:off x="499954" y="4114445"/>
          <a:ext cx="3219771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D2961-1831-4889-B6EB-3E6571AFA856}">
      <dsp:nvSpPr>
        <dsp:cNvPr id="0" name=""/>
        <dsp:cNvSpPr/>
      </dsp:nvSpPr>
      <dsp:spPr>
        <a:xfrm>
          <a:off x="4474" y="3866705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DERIVATIVES OF IMPLICIT FUNCTIONS</a:t>
          </a:r>
          <a:endParaRPr lang="en-IN" sz="2100" kern="1200" dirty="0"/>
        </a:p>
      </dsp:txBody>
      <dsp:txXfrm>
        <a:off x="47147" y="3909378"/>
        <a:ext cx="2342922" cy="1371615"/>
      </dsp:txXfrm>
    </dsp:sp>
    <dsp:sp modelId="{B32E28D4-0E95-46BC-B1B9-6ECEC4A89C2B}">
      <dsp:nvSpPr>
        <dsp:cNvPr id="0" name=""/>
        <dsp:cNvSpPr/>
      </dsp:nvSpPr>
      <dsp:spPr>
        <a:xfrm rot="16200000">
          <a:off x="2818950" y="3203844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E9A86-3A73-43E8-A126-60E052A3F967}">
      <dsp:nvSpPr>
        <dsp:cNvPr id="0" name=""/>
        <dsp:cNvSpPr/>
      </dsp:nvSpPr>
      <dsp:spPr>
        <a:xfrm>
          <a:off x="3234071" y="3866705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METHOD TO  FIND DIFFERENTIABILTY</a:t>
          </a:r>
        </a:p>
      </dsp:txBody>
      <dsp:txXfrm>
        <a:off x="3276744" y="3909378"/>
        <a:ext cx="2342922" cy="1371615"/>
      </dsp:txXfrm>
    </dsp:sp>
    <dsp:sp modelId="{BB55CBAD-5202-4C43-9ED7-229A5FAB45E2}">
      <dsp:nvSpPr>
        <dsp:cNvPr id="0" name=""/>
        <dsp:cNvSpPr/>
      </dsp:nvSpPr>
      <dsp:spPr>
        <a:xfrm rot="16200000">
          <a:off x="2818950" y="1382643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C26BC-B1BC-4712-94A9-1531785B2537}">
      <dsp:nvSpPr>
        <dsp:cNvPr id="0" name=""/>
        <dsp:cNvSpPr/>
      </dsp:nvSpPr>
      <dsp:spPr>
        <a:xfrm>
          <a:off x="3234071" y="2045503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DERIVATIVE OF TRIGONOMETRIC FUNCTION</a:t>
          </a:r>
        </a:p>
      </dsp:txBody>
      <dsp:txXfrm>
        <a:off x="3276744" y="2088176"/>
        <a:ext cx="2342922" cy="1371615"/>
      </dsp:txXfrm>
    </dsp:sp>
    <dsp:sp modelId="{EF49D743-E4D1-42A6-ACC9-2F507B6447D1}">
      <dsp:nvSpPr>
        <dsp:cNvPr id="0" name=""/>
        <dsp:cNvSpPr/>
      </dsp:nvSpPr>
      <dsp:spPr>
        <a:xfrm>
          <a:off x="3729551" y="472042"/>
          <a:ext cx="3219771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EA0A0-6852-42AB-BAE2-3E53B75A9E3D}">
      <dsp:nvSpPr>
        <dsp:cNvPr id="0" name=""/>
        <dsp:cNvSpPr/>
      </dsp:nvSpPr>
      <dsp:spPr>
        <a:xfrm>
          <a:off x="3234071" y="224302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DERIVATIVE OF INVERSE TRIGONOMETRIC FUNCTION</a:t>
          </a:r>
        </a:p>
      </dsp:txBody>
      <dsp:txXfrm>
        <a:off x="3276744" y="266975"/>
        <a:ext cx="2342922" cy="1371615"/>
      </dsp:txXfrm>
    </dsp:sp>
    <dsp:sp modelId="{20F1E3DA-D36D-4536-8B33-85CC9AAB2E4F}">
      <dsp:nvSpPr>
        <dsp:cNvPr id="0" name=""/>
        <dsp:cNvSpPr/>
      </dsp:nvSpPr>
      <dsp:spPr>
        <a:xfrm rot="5400000">
          <a:off x="6048548" y="1382643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97305-A9FA-4118-B4C9-688A4A0DCFB5}">
      <dsp:nvSpPr>
        <dsp:cNvPr id="0" name=""/>
        <dsp:cNvSpPr/>
      </dsp:nvSpPr>
      <dsp:spPr>
        <a:xfrm>
          <a:off x="6463669" y="224302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DIFFERENTIATING LOGARITHM FUNCTION</a:t>
          </a:r>
        </a:p>
      </dsp:txBody>
      <dsp:txXfrm>
        <a:off x="6506342" y="266975"/>
        <a:ext cx="2342922" cy="1371615"/>
      </dsp:txXfrm>
    </dsp:sp>
    <dsp:sp modelId="{9B6CD690-FA25-446C-9096-C08CA2188B7A}">
      <dsp:nvSpPr>
        <dsp:cNvPr id="0" name=""/>
        <dsp:cNvSpPr/>
      </dsp:nvSpPr>
      <dsp:spPr>
        <a:xfrm rot="5400000">
          <a:off x="6048548" y="3203844"/>
          <a:ext cx="1811375" cy="21854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FD9E5-3BB4-4218-B488-1BB93CC33B47}">
      <dsp:nvSpPr>
        <dsp:cNvPr id="0" name=""/>
        <dsp:cNvSpPr/>
      </dsp:nvSpPr>
      <dsp:spPr>
        <a:xfrm>
          <a:off x="6463669" y="2045503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DIFFERENTIATING PARAMETRIC FUNCTION</a:t>
          </a:r>
        </a:p>
      </dsp:txBody>
      <dsp:txXfrm>
        <a:off x="6506342" y="2088176"/>
        <a:ext cx="2342922" cy="1371615"/>
      </dsp:txXfrm>
    </dsp:sp>
    <dsp:sp modelId="{FFC2EEFB-4896-4FDC-8310-FEE5E53F412C}">
      <dsp:nvSpPr>
        <dsp:cNvPr id="0" name=""/>
        <dsp:cNvSpPr/>
      </dsp:nvSpPr>
      <dsp:spPr>
        <a:xfrm>
          <a:off x="6463669" y="3866705"/>
          <a:ext cx="2428268" cy="1456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MVT AND ROLLE’S THEOREM</a:t>
          </a:r>
        </a:p>
      </dsp:txBody>
      <dsp:txXfrm>
        <a:off x="6506342" y="3909378"/>
        <a:ext cx="2342922" cy="137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8CC90-66A2-478B-AD13-0CE11FFBA28E}" type="datetimeFigureOut">
              <a:rPr lang="en-IN" smtClean="0"/>
              <a:pPr/>
              <a:t>05-05-2020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95304-27A0-4619-931A-306368C627B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1674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140562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21511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14430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10866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71375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22646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39616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841040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7047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03805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521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88215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14133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739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1727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566449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85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3ED0CC-082F-4160-86E5-0D6041F12778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201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93" y="854018"/>
            <a:ext cx="9445731" cy="330391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600" b="1" dirty="0"/>
              <a:t>MATHEMATICS CLASS-XII</a:t>
            </a:r>
            <a:br>
              <a:rPr lang="en-US" sz="3600" b="1" dirty="0"/>
            </a:br>
            <a:r>
              <a:rPr lang="en-US" sz="3600" b="1" dirty="0"/>
              <a:t>CH-DERIVATIVES</a:t>
            </a:r>
            <a:r>
              <a:rPr lang="en-US" sz="3600" dirty="0"/>
              <a:t/>
            </a:r>
            <a:br>
              <a:rPr lang="en-US" sz="36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7926" y="4157933"/>
            <a:ext cx="5717111" cy="1790106"/>
          </a:xfrm>
        </p:spPr>
        <p:txBody>
          <a:bodyPr>
            <a:normAutofit/>
          </a:bodyPr>
          <a:lstStyle/>
          <a:p>
            <a:pPr algn="l"/>
            <a:r>
              <a:rPr lang="en-US" sz="2300" smtClean="0">
                <a:solidFill>
                  <a:srgbClr val="FF0066"/>
                </a:solidFill>
              </a:rPr>
              <a:t> 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D7722C-8B05-4EF3-BCCF-7AEFB051D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5" r="52330" b="7443"/>
          <a:stretch/>
        </p:blipFill>
        <p:spPr>
          <a:xfrm>
            <a:off x="10395750" y="0"/>
            <a:ext cx="179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12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B9CCC2-1129-4CD2-AAD2-FE62AE7A4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8" t="21401" r="12550" b="10939"/>
          <a:stretch/>
        </p:blipFill>
        <p:spPr>
          <a:xfrm>
            <a:off x="2556769" y="0"/>
            <a:ext cx="963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367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FA780A-D3CB-4904-9B30-90CE1B147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8" t="26267" r="12476" b="59227"/>
          <a:stretch/>
        </p:blipFill>
        <p:spPr>
          <a:xfrm>
            <a:off x="2698813" y="0"/>
            <a:ext cx="9493188" cy="1189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B5F1EF-ABBA-42D3-A40B-9C1AA9010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4" t="20066" r="11521" b="13657"/>
          <a:stretch/>
        </p:blipFill>
        <p:spPr>
          <a:xfrm>
            <a:off x="2698814" y="1156316"/>
            <a:ext cx="9493186" cy="570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41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6AA750-5F46-4B5F-A0EF-114D5069E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8124" r="204" b="17928"/>
          <a:stretch/>
        </p:blipFill>
        <p:spPr>
          <a:xfrm>
            <a:off x="2756427" y="0"/>
            <a:ext cx="9435573" cy="1642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B360F1-EFE9-4ED9-A228-8E74797F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27" y="1642368"/>
            <a:ext cx="9435573" cy="5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60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36878-D702-4D7E-A606-137728217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7" t="5695" r="27476" b="15081"/>
          <a:stretch/>
        </p:blipFill>
        <p:spPr>
          <a:xfrm>
            <a:off x="2556769" y="0"/>
            <a:ext cx="963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14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432D98-B7F0-4EFD-BABE-AAD43ED9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035" y="0"/>
            <a:ext cx="9581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7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8F6E13-9CD6-4233-BDE2-D26D5EE2E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422" y="-62144"/>
            <a:ext cx="9537577" cy="69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08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B4CD89-907A-42B4-8B5D-6AAC8FEB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-1"/>
            <a:ext cx="9601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06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4BCB1A-B532-4E1F-8FBC-8370F7B7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2" t="21528" r="30625" b="44861"/>
          <a:stretch/>
        </p:blipFill>
        <p:spPr>
          <a:xfrm>
            <a:off x="2562225" y="1000125"/>
            <a:ext cx="9629775" cy="493015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FF58FC9D-A830-45C0-985E-65821473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4" y="0"/>
            <a:ext cx="9629775" cy="100012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DERIVATIVES OF INVERSE TRIGONOMETRIC FUNCTIONS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19E6D4-4294-493B-BD30-26BDF46A2169}"/>
              </a:ext>
            </a:extLst>
          </p:cNvPr>
          <p:cNvSpPr txBox="1"/>
          <p:nvPr/>
        </p:nvSpPr>
        <p:spPr>
          <a:xfrm>
            <a:off x="2562224" y="6027938"/>
            <a:ext cx="9546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LEARN THE TRICK TO MEMORIZE THESE WITH A VIDEO:- https://www.youtube.com/watch?v=NI9Avfc9K2M</a:t>
            </a:r>
          </a:p>
        </p:txBody>
      </p:sp>
    </p:spTree>
    <p:extLst>
      <p:ext uri="{BB962C8B-B14F-4D97-AF65-F5344CB8AC3E}">
        <p14:creationId xmlns:p14="http://schemas.microsoft.com/office/powerpoint/2010/main" xmlns="" val="3606038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A7FD4A-8167-4D15-9874-CB9536A1C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02" y="0"/>
            <a:ext cx="960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87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9A58E5-5C1A-4568-A21D-1A902960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7" t="1682" r="21650" b="11068"/>
          <a:stretch/>
        </p:blipFill>
        <p:spPr>
          <a:xfrm>
            <a:off x="2530136" y="150920"/>
            <a:ext cx="9635231" cy="5779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1E7355-980A-4D2B-A400-8A867A06CA52}"/>
              </a:ext>
            </a:extLst>
          </p:cNvPr>
          <p:cNvSpPr txBox="1"/>
          <p:nvPr/>
        </p:nvSpPr>
        <p:spPr>
          <a:xfrm>
            <a:off x="2530136" y="6156664"/>
            <a:ext cx="963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LEARN TO DIFFERENTIATE A NATURAL LOGARITHM WITH A VIDEO:- https://www.youtube.com/watch?v=ekwo6jhAneM&amp;t=2s</a:t>
            </a:r>
          </a:p>
        </p:txBody>
      </p:sp>
    </p:spTree>
    <p:extLst>
      <p:ext uri="{BB962C8B-B14F-4D97-AF65-F5344CB8AC3E}">
        <p14:creationId xmlns:p14="http://schemas.microsoft.com/office/powerpoint/2010/main" xmlns="" val="121783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3BC8D3-DD4A-48F2-BF7C-60E7DC53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BE4722-D8D8-4270-8D65-8F50FA858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n-IN" dirty="0"/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To learn differentiability of a function.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To find derivative of different functions.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IN" dirty="0"/>
              <a:t>To learn Mean Value Theorem and Rolle’s Theorem. </a:t>
            </a:r>
          </a:p>
        </p:txBody>
      </p:sp>
    </p:spTree>
    <p:extLst>
      <p:ext uri="{BB962C8B-B14F-4D97-AF65-F5344CB8AC3E}">
        <p14:creationId xmlns:p14="http://schemas.microsoft.com/office/powerpoint/2010/main" xmlns="" val="346094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E92FCD-70FA-4371-AF1C-EEE5E842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035" y="-79900"/>
            <a:ext cx="9581964" cy="69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175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092416-5228-4261-9039-FAA8F4932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14" y="1136342"/>
            <a:ext cx="9652986" cy="57216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33FE5CD2-2452-476B-83AB-2BBF8378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013" y="1"/>
            <a:ext cx="9652985" cy="1136342"/>
          </a:xfrm>
          <a:solidFill>
            <a:schemeClr val="bg1"/>
          </a:solidFill>
        </p:spPr>
        <p:txBody>
          <a:bodyPr/>
          <a:lstStyle/>
          <a:p>
            <a:r>
              <a:rPr lang="en-US" b="1" u="sng" dirty="0"/>
              <a:t>LOGARITHMIC DIFFERENTIATION</a:t>
            </a:r>
            <a:endParaRPr lang="en-IN" b="1" u="sng" dirty="0"/>
          </a:p>
        </p:txBody>
      </p:sp>
    </p:spTree>
    <p:extLst>
      <p:ext uri="{BB962C8B-B14F-4D97-AF65-F5344CB8AC3E}">
        <p14:creationId xmlns:p14="http://schemas.microsoft.com/office/powerpoint/2010/main" xmlns="" val="1068001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69A75-D622-42A9-B62B-C400938E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403" y="0"/>
            <a:ext cx="9608598" cy="10209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u="sng" dirty="0"/>
              <a:t>DERIVATIVES OF PARAMETRIC FUNCTIONS</a:t>
            </a:r>
            <a:endParaRPr lang="en-IN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8A48E3-488C-4AB0-8CD4-97C27532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9" t="44919" r="35921" b="29061"/>
          <a:stretch/>
        </p:blipFill>
        <p:spPr>
          <a:xfrm>
            <a:off x="2583402" y="1020932"/>
            <a:ext cx="9608598" cy="5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72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F1DE0B-4067-432C-95D5-C5629D6F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648" y="0"/>
            <a:ext cx="96263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343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135036-D87A-4EB4-A92F-160E10B15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5" t="30290" r="25582" b="37231"/>
          <a:stretch/>
        </p:blipFill>
        <p:spPr>
          <a:xfrm>
            <a:off x="2610035" y="1056442"/>
            <a:ext cx="9581966" cy="48472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19892943-567C-46F7-978E-4F38508B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35" y="-29592"/>
            <a:ext cx="9581966" cy="1086035"/>
          </a:xfrm>
          <a:solidFill>
            <a:schemeClr val="bg1"/>
          </a:solidFill>
        </p:spPr>
        <p:txBody>
          <a:bodyPr/>
          <a:lstStyle/>
          <a:p>
            <a:r>
              <a:rPr lang="en-US" b="1" u="sng" dirty="0"/>
              <a:t>SECOND ORDER DERIVATIVE</a:t>
            </a:r>
            <a:endParaRPr lang="en-IN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36278-1AF5-40C8-95AA-F85CCCE7C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6" t="69903" r="25874" b="23884"/>
          <a:stretch/>
        </p:blipFill>
        <p:spPr>
          <a:xfrm>
            <a:off x="2610035" y="5903650"/>
            <a:ext cx="9581965" cy="9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39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7A95AB-614C-4BCC-9764-AD22648E1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014" y="0"/>
            <a:ext cx="965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85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title"/>
          </p:nvPr>
        </p:nvSpPr>
        <p:spPr>
          <a:xfrm>
            <a:off x="2819401" y="34565"/>
            <a:ext cx="7704667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dirty="0">
                <a:solidFill>
                  <a:srgbClr val="0070C0"/>
                </a:solidFill>
              </a:rPr>
              <a:t>Rolle’s Theorem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/>
              <a:t>The Extreme Value Theorem states that a continuous function on a closed interval [</a:t>
            </a:r>
            <a:r>
              <a:rPr lang="en-US" altLang="en-US" i="1"/>
              <a:t>a</a:t>
            </a:r>
            <a:r>
              <a:rPr lang="en-US" altLang="en-US"/>
              <a:t>, </a:t>
            </a:r>
            <a:r>
              <a:rPr lang="en-US" altLang="en-US" i="1"/>
              <a:t>b</a:t>
            </a:r>
            <a:r>
              <a:rPr lang="en-US" altLang="en-US"/>
              <a:t>] must have both a minimum and a maximum on the interval. </a:t>
            </a:r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r>
              <a:rPr lang="en-US" altLang="en-US"/>
              <a:t>Both of these values, however, can occur at the endpoints. </a:t>
            </a:r>
            <a:r>
              <a:rPr lang="en-US" altLang="en-US" b="1"/>
              <a:t>Rolle’s Theorem, </a:t>
            </a:r>
            <a:r>
              <a:rPr lang="en-US" altLang="en-US"/>
              <a:t>named after the French mathematician Michel Rolle, gives conditions that guarantee the existence of an extreme value in the </a:t>
            </a:r>
            <a:r>
              <a:rPr lang="en-US" altLang="en-US" i="1"/>
              <a:t>interior </a:t>
            </a:r>
            <a:r>
              <a:rPr lang="en-US" altLang="en-US"/>
              <a:t>of a closed interval.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A033FC-2AE8-438D-ACDF-34A6BA00E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0" y="720365"/>
            <a:ext cx="9657166" cy="20706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Mean Value Theorem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en-US" dirty="0"/>
              <a:t>Rolle’s Theorem can be used to prove another  theorem—the </a:t>
            </a:r>
            <a:r>
              <a:rPr lang="en-US" altLang="en-US" b="1" dirty="0"/>
              <a:t>Mean Value Theorem.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Although the Mean Value Theorem can be used directly in problem solving, it is used more often to prove other theorems.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892" y="3093238"/>
            <a:ext cx="791686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1" y="29852"/>
            <a:ext cx="7704667" cy="1251604"/>
          </a:xfrm>
        </p:spPr>
        <p:txBody>
          <a:bodyPr/>
          <a:lstStyle/>
          <a:p>
            <a:pPr eaLnBrk="1" hangingPunct="1"/>
            <a:r>
              <a:rPr lang="en-US" altLang="en-US" dirty="0"/>
              <a:t>The Mean Value Theorem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06134" y="3276600"/>
            <a:ext cx="7704667" cy="27232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Geometrically, the theorem guarantees the existence of a tangent line that is parallel to the secant line through the points (</a:t>
            </a:r>
            <a:r>
              <a:rPr lang="en-US" altLang="en-US" i="1" dirty="0"/>
              <a:t>a</a:t>
            </a:r>
            <a:r>
              <a:rPr lang="en-US" altLang="en-US" dirty="0"/>
              <a:t>, </a:t>
            </a:r>
            <a:r>
              <a:rPr lang="en-US" altLang="en-US" i="1" dirty="0"/>
              <a:t>f</a:t>
            </a:r>
            <a:r>
              <a:rPr lang="en-US" altLang="en-US" sz="400" dirty="0"/>
              <a:t> </a:t>
            </a:r>
            <a:r>
              <a:rPr lang="en-US" altLang="en-US" dirty="0"/>
              <a:t>(</a:t>
            </a:r>
            <a:r>
              <a:rPr lang="en-US" altLang="en-US" i="1" dirty="0"/>
              <a:t>a</a:t>
            </a:r>
            <a:r>
              <a:rPr lang="en-US" altLang="en-US" dirty="0"/>
              <a:t>)) and (</a:t>
            </a:r>
            <a:r>
              <a:rPr lang="en-US" altLang="en-US" i="1" dirty="0"/>
              <a:t>b</a:t>
            </a:r>
            <a:r>
              <a:rPr lang="en-US" altLang="en-US" dirty="0"/>
              <a:t>, </a:t>
            </a:r>
            <a:r>
              <a:rPr lang="en-US" altLang="en-US" i="1" dirty="0"/>
              <a:t>f</a:t>
            </a:r>
            <a:r>
              <a:rPr lang="en-US" altLang="en-US" sz="400" dirty="0"/>
              <a:t> </a:t>
            </a:r>
            <a:r>
              <a:rPr lang="en-US" altLang="en-US" dirty="0"/>
              <a:t>(</a:t>
            </a:r>
            <a:r>
              <a:rPr lang="en-US" altLang="en-US" i="1" dirty="0"/>
              <a:t>b</a:t>
            </a:r>
            <a:r>
              <a:rPr lang="en-US" altLang="en-US" dirty="0"/>
              <a:t>)), as shown in Figure .</a:t>
            </a:r>
          </a:p>
          <a:p>
            <a:pPr marL="0" indent="0">
              <a:buNone/>
            </a:pPr>
            <a:r>
              <a:rPr lang="en-US" altLang="en-US" dirty="0"/>
              <a:t> Rolle’s theorem is a special case of MVT.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914401"/>
            <a:ext cx="29622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5E46F007-B05B-44DE-8583-95E920CB0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2554478"/>
              </p:ext>
            </p:extLst>
          </p:nvPr>
        </p:nvGraphicFramePr>
        <p:xfrm>
          <a:off x="2032000" y="719665"/>
          <a:ext cx="8896412" cy="554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86021FC6-66E2-4F27-B6AC-B9D5F691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903" y="-71021"/>
            <a:ext cx="2823100" cy="1009094"/>
          </a:xfrm>
        </p:spPr>
        <p:txBody>
          <a:bodyPr/>
          <a:lstStyle/>
          <a:p>
            <a:r>
              <a:rPr lang="en-IN" b="1" u="sng" dirty="0"/>
              <a:t>MINDMAP</a:t>
            </a:r>
          </a:p>
        </p:txBody>
      </p:sp>
    </p:spTree>
    <p:extLst>
      <p:ext uri="{BB962C8B-B14F-4D97-AF65-F5344CB8AC3E}">
        <p14:creationId xmlns:p14="http://schemas.microsoft.com/office/powerpoint/2010/main" xmlns="" val="189258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9768CF-9301-4413-B7B7-48B3D170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5" t="21111" r="16173" b="14445"/>
          <a:stretch/>
        </p:blipFill>
        <p:spPr>
          <a:xfrm>
            <a:off x="2266950" y="0"/>
            <a:ext cx="1170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428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2BC12-2329-4438-94ED-73DF3DA8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722" y="807868"/>
            <a:ext cx="6567734" cy="944731"/>
          </a:xfrm>
        </p:spPr>
        <p:txBody>
          <a:bodyPr/>
          <a:lstStyle/>
          <a:p>
            <a:r>
              <a:rPr lang="en-IN" b="1" dirty="0"/>
              <a:t>LEARNING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4D3916-E099-41EA-9804-293FC95C5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490" y="1530657"/>
            <a:ext cx="7624179" cy="3124201"/>
          </a:xfrm>
        </p:spPr>
        <p:txBody>
          <a:bodyPr/>
          <a:lstStyle/>
          <a:p>
            <a:r>
              <a:rPr lang="en-IN" dirty="0"/>
              <a:t>The above concepts of differential calculus helps the various disciplines like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/>
              <a:t>ENGINEERING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/>
              <a:t>BIOTECHNOLOGY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/>
              <a:t>ECONOMICS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/>
              <a:t>BANKING  and so many fields of real life usage.</a:t>
            </a:r>
          </a:p>
        </p:txBody>
      </p:sp>
    </p:spTree>
    <p:extLst>
      <p:ext uri="{BB962C8B-B14F-4D97-AF65-F5344CB8AC3E}">
        <p14:creationId xmlns:p14="http://schemas.microsoft.com/office/powerpoint/2010/main" xmlns="" val="512763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F29DA50-FEE5-4F94-B65E-CF1C720B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289" y="2452456"/>
            <a:ext cx="10018713" cy="1752599"/>
          </a:xfrm>
        </p:spPr>
        <p:txBody>
          <a:bodyPr>
            <a:normAutofit/>
          </a:bodyPr>
          <a:lstStyle/>
          <a:p>
            <a:r>
              <a:rPr lang="en-IN" sz="9600" b="1" dirty="0">
                <a:solidFill>
                  <a:srgbClr val="FF0000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h animations   derivatives">
            <a:hlinkClick r:id="" action="ppaction://media"/>
            <a:extLst>
              <a:ext uri="{FF2B5EF4-FFF2-40B4-BE49-F238E27FC236}">
                <a16:creationId xmlns:a16="http://schemas.microsoft.com/office/drawing/2014/main" xmlns="" id="{055BBD69-57C6-44AB-BF49-3BBB55D0E2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44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41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337C1D-3996-4D8E-9B0C-D2EB6FFC5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8" t="1" r="12620" b="1"/>
          <a:stretch/>
        </p:blipFill>
        <p:spPr>
          <a:xfrm>
            <a:off x="2601157" y="0"/>
            <a:ext cx="959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27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1E367C-7E84-4AFC-966B-CD208CE7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24" y="0"/>
            <a:ext cx="961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98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AAF61-D231-4D6C-B908-F46ED4F0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668" y="0"/>
            <a:ext cx="9555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252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654DD5-6BCE-4C1A-A48B-F12C81F0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7" t="4402" r="12403" b="12103"/>
          <a:stretch/>
        </p:blipFill>
        <p:spPr>
          <a:xfrm>
            <a:off x="2592280" y="0"/>
            <a:ext cx="9599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489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95B085-4F6A-4F17-AADC-1E757B4D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1" t="19968" r="12713" b="10420"/>
          <a:stretch/>
        </p:blipFill>
        <p:spPr>
          <a:xfrm>
            <a:off x="2565648" y="0"/>
            <a:ext cx="961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011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9ca858a-de42-4074-9e4b-7f67454e5ce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9ca858a-de42-4074-9e4b-7f67454e5ce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9ca858a-de42-4074-9e4b-7f67454e5ce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0CB38EC-895A-4F8F-8F75-E263501ABB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60E646-30AD-4BA0-97EA-A7A07DF549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E70FC5-1855-47AB-8CE1-CB3C873A898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303</Words>
  <Application>Microsoft Office PowerPoint</Application>
  <PresentationFormat>Custom</PresentationFormat>
  <Paragraphs>46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Parallax</vt:lpstr>
      <vt:lpstr>  MATHEMATICS CLASS-XII CH-DERIVATIVES </vt:lpstr>
      <vt:lpstr>LEARNING OBJECTIVES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DERIVATIVES OF INVERSE TRIGONOMETRIC FUNCTIONS</vt:lpstr>
      <vt:lpstr>Slide 18</vt:lpstr>
      <vt:lpstr>Slide 19</vt:lpstr>
      <vt:lpstr>Slide 20</vt:lpstr>
      <vt:lpstr>LOGARITHMIC DIFFERENTIATION</vt:lpstr>
      <vt:lpstr>DERIVATIVES OF PARAMETRIC FUNCTIONS</vt:lpstr>
      <vt:lpstr>Slide 23</vt:lpstr>
      <vt:lpstr>SECOND ORDER DERIVATIVE</vt:lpstr>
      <vt:lpstr>Slide 25</vt:lpstr>
      <vt:lpstr>Rolle’s Theorem</vt:lpstr>
      <vt:lpstr>The Mean Value Theorem</vt:lpstr>
      <vt:lpstr>The Mean Value Theorem</vt:lpstr>
      <vt:lpstr>MINDMAP</vt:lpstr>
      <vt:lpstr>LEARNING OUTCOME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2020-04-16T13:20:13Z</dcterms:created>
  <dcterms:modified xsi:type="dcterms:W3CDTF">2020-05-05T06:40:27Z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