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88" r:id="rId2"/>
    <p:sldId id="318" r:id="rId3"/>
    <p:sldId id="31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22" r:id="rId29"/>
    <p:sldId id="314" r:id="rId30"/>
    <p:sldId id="325" r:id="rId31"/>
    <p:sldId id="326" r:id="rId32"/>
    <p:sldId id="327" r:id="rId33"/>
    <p:sldId id="323" r:id="rId34"/>
    <p:sldId id="324" r:id="rId35"/>
    <p:sldId id="328" r:id="rId36"/>
    <p:sldId id="31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55F030"/>
    <a:srgbClr val="5EAE62"/>
    <a:srgbClr val="E9EDE9"/>
    <a:srgbClr val="C7E9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1E46D9-C16A-4F04-AD9F-398974174E8A}" type="datetimeFigureOut">
              <a:rPr lang="en-IN" smtClean="0"/>
              <a:t>05-05-2020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FE5F13-53B2-459D-B953-D968B92F2D23}" type="slidenum">
              <a:rPr lang="en-IN" smtClean="0"/>
              <a:t>‹#›</a:t>
            </a:fld>
            <a:endParaRPr lang="en-IN"/>
          </a:p>
        </p:txBody>
      </p:sp>
    </p:spTree>
    <p:extLst>
      <p:ext uri="{BB962C8B-B14F-4D97-AF65-F5344CB8AC3E}">
        <p14:creationId xmlns:p14="http://schemas.microsoft.com/office/powerpoint/2010/main" val="126180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A9660CE-BDBB-4431-A1CE-3B1D1E0D0509}" type="slidenum">
              <a:rPr lang="en-IN" smtClean="0"/>
              <a:pPr/>
              <a:t>2</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EEC310-9913-4504-A0B3-0C06059CC749}" type="datetimeFigureOut">
              <a:rPr lang="en-US" smtClean="0"/>
              <a:pPr/>
              <a:t>5/5/2020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DD669A-3BBD-42BA-8C4D-B2E7ABA10E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600">
              <a:srgbClr val="D1EAD2"/>
            </a:gs>
            <a:gs pos="0">
              <a:srgbClr val="55F030"/>
            </a:gs>
            <a:gs pos="50000">
              <a:srgbClr val="C7E9C9"/>
            </a:gs>
            <a:gs pos="100000">
              <a:schemeClr val="bg1"/>
            </a:gs>
          </a:gsLst>
          <a:lin ang="16200000" scaled="1"/>
          <a:tileRect/>
        </a:gradFill>
        <a:effectLst/>
      </p:bgPr>
    </p:bg>
    <p:spTree>
      <p:nvGrpSpPr>
        <p:cNvPr id="1" name=""/>
        <p:cNvGrpSpPr/>
        <p:nvPr/>
      </p:nvGrpSpPr>
      <p:grpSpPr>
        <a:xfrm>
          <a:off x="0" y="0"/>
          <a:ext cx="0" cy="0"/>
          <a:chOff x="0" y="0"/>
          <a:chExt cx="0" cy="0"/>
        </a:xfrm>
      </p:grpSpPr>
      <p:pic>
        <p:nvPicPr>
          <p:cNvPr id="7" name="Picture 6"/>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066800" cy="914400"/>
          </a:xfrm>
          <a:prstGeom prst="rect">
            <a:avLst/>
          </a:prstGeom>
          <a:ln>
            <a:noFill/>
          </a:ln>
          <a:effectLst>
            <a:softEdge rad="112500"/>
          </a:effectLst>
        </p:spPr>
      </p:pic>
      <p:cxnSp>
        <p:nvCxnSpPr>
          <p:cNvPr id="9" name="Straight Connector 8"/>
          <p:cNvCxnSpPr/>
          <p:nvPr userDrawn="1"/>
        </p:nvCxnSpPr>
        <p:spPr>
          <a:xfrm>
            <a:off x="914400" y="228600"/>
            <a:ext cx="792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28600" y="685800"/>
            <a:ext cx="0" cy="594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28600" y="6629400"/>
            <a:ext cx="701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9" idx="3"/>
          </p:cNvCxnSpPr>
          <p:nvPr userDrawn="1"/>
        </p:nvCxnSpPr>
        <p:spPr>
          <a:xfrm>
            <a:off x="8839200" y="228600"/>
            <a:ext cx="76200" cy="6356866"/>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6781800" y="6400800"/>
            <a:ext cx="2133600" cy="369332"/>
          </a:xfrm>
          <a:prstGeom prst="rect">
            <a:avLst/>
          </a:prstGeom>
          <a:noFill/>
        </p:spPr>
        <p:txBody>
          <a:bodyPr wrap="square" rtlCol="0">
            <a:spAutoFit/>
          </a:bodyPr>
          <a:lstStyle/>
          <a:p>
            <a:r>
              <a:rPr lang="en-US" dirty="0" smtClean="0"/>
              <a:t>        </a:t>
            </a:r>
            <a:r>
              <a:rPr lang="en-US" sz="1600" dirty="0" smtClean="0"/>
              <a:t>Work is Worship</a:t>
            </a:r>
            <a:endParaRPr lang="en-US" sz="160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jpeg"/><Relationship Id="rId4" Type="http://schemas.openxmlformats.org/officeDocument/2006/relationships/image" Target="../media/image160.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 Id="rId5"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ncert.nic.in/ncerts/l/lemh20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jpe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jpe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1.png"/><Relationship Id="rId1" Type="http://schemas.openxmlformats.org/officeDocument/2006/relationships/slideLayout" Target="../slideLayouts/slideLayout8.xml"/><Relationship Id="rId4"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microsoft.com/office/2007/relationships/hdphoto" Target="../media/hdphoto13.wdp"/></Relationships>
</file>

<file path=ppt/slides/_rels/slide31.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7.jpeg"/><Relationship Id="rId1" Type="http://schemas.openxmlformats.org/officeDocument/2006/relationships/slideLayout" Target="../slideLayouts/slideLayout8.xml"/><Relationship Id="rId5" Type="http://schemas.microsoft.com/office/2007/relationships/hdphoto" Target="../media/hdphoto15.wdp"/><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youtu.be/x5WZv3IvF3I"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371600"/>
            <a:ext cx="9143999" cy="1938992"/>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smtClean="0">
              <a:solidFill>
                <a:srgbClr val="0070C0"/>
              </a:solidFill>
            </a:endParaRPr>
          </a:p>
          <a:p>
            <a:pPr algn="ctr"/>
            <a:r>
              <a:rPr lang="en-US" sz="2400" b="1" dirty="0" smtClean="0"/>
              <a:t/>
            </a:r>
            <a:br>
              <a:rPr lang="en-US" sz="2400" b="1" dirty="0" smtClean="0"/>
            </a:br>
            <a:endParaRPr lang="en-IN" sz="2400" b="1" dirty="0"/>
          </a:p>
        </p:txBody>
      </p:sp>
      <p:sp>
        <p:nvSpPr>
          <p:cNvPr id="3" name="Rectangle 2"/>
          <p:cNvSpPr/>
          <p:nvPr/>
        </p:nvSpPr>
        <p:spPr>
          <a:xfrm>
            <a:off x="304800" y="1417766"/>
            <a:ext cx="8534400" cy="3785652"/>
          </a:xfrm>
          <a:prstGeom prst="rect">
            <a:avLst/>
          </a:prstGeom>
          <a:noFill/>
        </p:spPr>
        <p:txBody>
          <a:bodyPr wrap="square" lIns="91440" tIns="45720" rIns="91440" bIns="45720">
            <a:spAutoFit/>
          </a:bodyPr>
          <a:lstStyle/>
          <a:p>
            <a:pPr algn="ctr"/>
            <a: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t>CLASS-XII</a:t>
            </a:r>
          </a:p>
          <a:p>
            <a:pPr algn="ctr"/>
            <a: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t/>
            </a:r>
            <a:b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br>
            <a: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t>SUB- </a:t>
            </a:r>
            <a: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t>MATHEMATICS</a:t>
            </a:r>
          </a:p>
          <a:p>
            <a:pPr algn="ctr"/>
            <a:endPar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endParaRPr>
          </a:p>
          <a:p>
            <a:pPr algn="ctr"/>
            <a:r>
              <a:rPr lang="en-US" sz="4800" b="1" cap="all"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rPr>
              <a:t>TOPIC - INDEFINITE INTEGRALS </a:t>
            </a:r>
            <a:endParaRPr lang="en-IN" sz="4800" b="1" cap="all" dirty="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latin typeface="Britannic Bold" pitchFamily="34" charset="0"/>
            </a:endParaRPr>
          </a:p>
        </p:txBody>
      </p:sp>
    </p:spTree>
    <p:extLst>
      <p:ext uri="{BB962C8B-B14F-4D97-AF65-F5344CB8AC3E}">
        <p14:creationId xmlns:p14="http://schemas.microsoft.com/office/powerpoint/2010/main" val="383125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051954" y="304801"/>
            <a:ext cx="1919846"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b="1" dirty="0" smtClean="0">
                <a:solidFill>
                  <a:srgbClr val="002060"/>
                </a:solidFill>
              </a:rPr>
              <a:t>PROPERTY III</a:t>
            </a:r>
            <a:endParaRPr lang="en-US" b="1" dirty="0">
              <a:solidFill>
                <a:srgbClr val="002060"/>
              </a:solidFill>
            </a:endParaRPr>
          </a:p>
        </p:txBody>
      </p:sp>
      <mc:AlternateContent xmlns:mc="http://schemas.openxmlformats.org/markup-compatibility/2006" xmlns:a14="http://schemas.microsoft.com/office/drawing/2010/main">
        <mc:Choice Requires="a14">
          <p:sp>
            <p:nvSpPr>
              <p:cNvPr id="2" name="TextBox 1"/>
              <p:cNvSpPr txBox="1"/>
              <p:nvPr/>
            </p:nvSpPr>
            <p:spPr>
              <a:xfrm>
                <a:off x="533565" y="5029200"/>
                <a:ext cx="7932058" cy="1488228"/>
              </a:xfrm>
              <a:prstGeom prst="rect">
                <a:avLst/>
              </a:prstGeom>
              <a:noFill/>
            </p:spPr>
            <p:txBody>
              <a:bodyPr wrap="square" rtlCol="0">
                <a:spAutoFit/>
              </a:bodyPr>
              <a:lstStyle/>
              <a:p>
                <a14:m>
                  <m:oMath xmlns:m="http://schemas.openxmlformats.org/officeDocument/2006/math">
                    <m:nary>
                      <m:naryPr>
                        <m:limLoc m:val="undOvr"/>
                        <m:subHide m:val="on"/>
                        <m:supHide m:val="on"/>
                        <m:ctrlPr>
                          <a:rPr lang="en-IN" sz="2000" b="1" i="1" smtClean="0">
                            <a:solidFill>
                              <a:srgbClr val="000066"/>
                            </a:solidFill>
                            <a:latin typeface="Cambria Math"/>
                          </a:rPr>
                        </m:ctrlPr>
                      </m:naryPr>
                      <m:sub/>
                      <m:sup/>
                      <m:e>
                        <m:d>
                          <m:dPr>
                            <m:ctrlPr>
                              <a:rPr lang="en-IN" sz="2000" b="1" i="1" smtClean="0">
                                <a:solidFill>
                                  <a:srgbClr val="000066"/>
                                </a:solidFill>
                                <a:latin typeface="Cambria Math"/>
                              </a:rPr>
                            </m:ctrlPr>
                          </m:dPr>
                          <m:e>
                            <m:r>
                              <a:rPr lang="en-US" sz="2000" b="1" i="1" smtClean="0">
                                <a:solidFill>
                                  <a:srgbClr val="000066"/>
                                </a:solidFill>
                                <a:latin typeface="Cambria Math"/>
                              </a:rPr>
                              <m:t>𝟐</m:t>
                            </m:r>
                            <m:r>
                              <a:rPr lang="en-US" sz="2000" b="1" i="1" smtClean="0">
                                <a:solidFill>
                                  <a:srgbClr val="000066"/>
                                </a:solidFill>
                                <a:latin typeface="Cambria Math"/>
                              </a:rPr>
                              <m:t>𝒄𝒐𝒔𝒙</m:t>
                            </m:r>
                            <m:r>
                              <a:rPr lang="en-US" sz="2000" b="1" i="1" smtClean="0">
                                <a:solidFill>
                                  <a:srgbClr val="000066"/>
                                </a:solidFill>
                                <a:latin typeface="Cambria Math"/>
                              </a:rPr>
                              <m:t> − </m:t>
                            </m:r>
                            <m:f>
                              <m:fPr>
                                <m:ctrlPr>
                                  <a:rPr lang="en-US" sz="2000" b="1" i="1" smtClean="0">
                                    <a:solidFill>
                                      <a:srgbClr val="000066"/>
                                    </a:solidFill>
                                    <a:latin typeface="Cambria Math"/>
                                  </a:rPr>
                                </m:ctrlPr>
                              </m:fPr>
                              <m:num>
                                <m:r>
                                  <a:rPr lang="en-US" sz="2000" b="1" i="1" smtClean="0">
                                    <a:solidFill>
                                      <a:srgbClr val="000066"/>
                                    </a:solidFill>
                                    <a:latin typeface="Cambria Math"/>
                                  </a:rPr>
                                  <m:t>𝟑</m:t>
                                </m:r>
                              </m:num>
                              <m:den>
                                <m:r>
                                  <a:rPr lang="en-US" sz="2000" b="1" i="1" smtClean="0">
                                    <a:solidFill>
                                      <a:srgbClr val="000066"/>
                                    </a:solidFill>
                                    <a:latin typeface="Cambria Math"/>
                                  </a:rPr>
                                  <m:t>𝒙</m:t>
                                </m:r>
                              </m:den>
                            </m:f>
                            <m:r>
                              <a:rPr lang="en-US" sz="2000" b="1" i="1" smtClean="0">
                                <a:solidFill>
                                  <a:srgbClr val="000066"/>
                                </a:solidFill>
                                <a:latin typeface="Cambria Math"/>
                              </a:rPr>
                              <m:t>+ </m:t>
                            </m:r>
                            <m:sSup>
                              <m:sSupPr>
                                <m:ctrlPr>
                                  <a:rPr lang="en-US"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𝟓</m:t>
                                </m:r>
                              </m:sup>
                            </m:sSup>
                          </m:e>
                        </m:d>
                      </m:e>
                    </m:nary>
                  </m:oMath>
                </a14:m>
                <a:r>
                  <a:rPr lang="en-IN" sz="2000" b="1" dirty="0" smtClean="0">
                    <a:solidFill>
                      <a:srgbClr val="000066"/>
                    </a:solidFill>
                    <a:latin typeface="Calibri" pitchFamily="34" charset="0"/>
                    <a:cs typeface="Calibri" pitchFamily="34" charset="0"/>
                  </a:rPr>
                  <a:t>dx</a:t>
                </a:r>
              </a:p>
              <a:p>
                <a:r>
                  <a:rPr lang="en-US" sz="2000" b="1" dirty="0" smtClean="0">
                    <a:solidFill>
                      <a:srgbClr val="000066"/>
                    </a:solidFill>
                    <a:latin typeface="Calibri" pitchFamily="34" charset="0"/>
                    <a:cs typeface="Calibri" pitchFamily="34" charset="0"/>
                  </a:rPr>
                  <a:t>=2</a:t>
                </a:r>
                <a14:m>
                  <m:oMath xmlns:m="http://schemas.openxmlformats.org/officeDocument/2006/math">
                    <m:nary>
                      <m:naryPr>
                        <m:limLoc m:val="undOvr"/>
                        <m:subHide m:val="on"/>
                        <m:supHide m:val="on"/>
                        <m:ctrlPr>
                          <a:rPr lang="en-US" sz="2000" b="1" i="1" smtClean="0">
                            <a:solidFill>
                              <a:srgbClr val="000066"/>
                            </a:solidFill>
                            <a:latin typeface="Cambria Math"/>
                          </a:rPr>
                        </m:ctrlPr>
                      </m:naryPr>
                      <m:sub/>
                      <m:sup/>
                      <m:e>
                        <m:r>
                          <a:rPr lang="en-US" sz="2000" b="1" i="1" smtClean="0">
                            <a:solidFill>
                              <a:srgbClr val="000066"/>
                            </a:solidFill>
                            <a:latin typeface="Cambria Math"/>
                          </a:rPr>
                          <m:t>𝒄𝒐𝒔𝒙</m:t>
                        </m:r>
                        <m:r>
                          <a:rPr lang="en-US" sz="2000" b="1" i="1" smtClean="0">
                            <a:solidFill>
                              <a:srgbClr val="000066"/>
                            </a:solidFill>
                            <a:latin typeface="Cambria Math"/>
                          </a:rPr>
                          <m:t> </m:t>
                        </m:r>
                        <m:r>
                          <a:rPr lang="en-US" sz="2000" b="1" i="1" smtClean="0">
                            <a:solidFill>
                              <a:srgbClr val="000066"/>
                            </a:solidFill>
                            <a:latin typeface="Cambria Math"/>
                          </a:rPr>
                          <m:t>𝒅𝒙</m:t>
                        </m:r>
                        <m:r>
                          <a:rPr lang="en-US" sz="2000" b="1" i="1" smtClean="0">
                            <a:solidFill>
                              <a:srgbClr val="000066"/>
                            </a:solidFill>
                            <a:latin typeface="Cambria Math"/>
                          </a:rPr>
                          <m:t> −</m:t>
                        </m:r>
                        <m:r>
                          <a:rPr lang="en-US" sz="2000" b="1" i="1" smtClean="0">
                            <a:solidFill>
                              <a:srgbClr val="000066"/>
                            </a:solidFill>
                            <a:latin typeface="Cambria Math"/>
                          </a:rPr>
                          <m:t>𝟑</m:t>
                        </m:r>
                        <m:nary>
                          <m:naryPr>
                            <m:limLoc m:val="undOvr"/>
                            <m:subHide m:val="on"/>
                            <m:supHide m:val="on"/>
                            <m:ctrlPr>
                              <a:rPr lang="en-US" sz="2000" b="1" i="1" smtClean="0">
                                <a:solidFill>
                                  <a:srgbClr val="000066"/>
                                </a:solidFill>
                                <a:latin typeface="Cambria Math"/>
                              </a:rPr>
                            </m:ctrlPr>
                          </m:naryPr>
                          <m:sub/>
                          <m:sup/>
                          <m:e>
                            <m:f>
                              <m:fPr>
                                <m:ctrlPr>
                                  <a:rPr lang="en-US" sz="2000" b="1" i="1" smtClean="0">
                                    <a:solidFill>
                                      <a:srgbClr val="000066"/>
                                    </a:solidFill>
                                    <a:latin typeface="Cambria Math"/>
                                  </a:rPr>
                                </m:ctrlPr>
                              </m:fPr>
                              <m:num>
                                <m:r>
                                  <a:rPr lang="en-US" sz="2000" b="1" i="1" smtClean="0">
                                    <a:solidFill>
                                      <a:srgbClr val="000066"/>
                                    </a:solidFill>
                                    <a:latin typeface="Cambria Math"/>
                                  </a:rPr>
                                  <m:t>𝟏</m:t>
                                </m:r>
                              </m:num>
                              <m:den>
                                <m:r>
                                  <a:rPr lang="en-US" sz="2000" b="1" i="1" smtClean="0">
                                    <a:solidFill>
                                      <a:srgbClr val="000066"/>
                                    </a:solidFill>
                                    <a:latin typeface="Cambria Math"/>
                                  </a:rPr>
                                  <m:t>𝒙</m:t>
                                </m:r>
                              </m:den>
                            </m:f>
                          </m:e>
                        </m:nary>
                      </m:e>
                    </m:nary>
                  </m:oMath>
                </a14:m>
                <a:r>
                  <a:rPr lang="en-IN" sz="2000" b="1" dirty="0" smtClean="0">
                    <a:solidFill>
                      <a:srgbClr val="000066"/>
                    </a:solidFill>
                    <a:latin typeface="Calibri" pitchFamily="34" charset="0"/>
                    <a:cs typeface="Calibri" pitchFamily="34" charset="0"/>
                  </a:rPr>
                  <a:t>dx + </a:t>
                </a:r>
                <a14:m>
                  <m:oMath xmlns:m="http://schemas.openxmlformats.org/officeDocument/2006/math">
                    <m:nary>
                      <m:naryPr>
                        <m:limLoc m:val="undOvr"/>
                        <m:subHide m:val="on"/>
                        <m:supHide m:val="on"/>
                        <m:ctrlPr>
                          <a:rPr lang="en-IN" sz="2000" b="1" i="1" smtClean="0">
                            <a:solidFill>
                              <a:srgbClr val="000066"/>
                            </a:solidFill>
                            <a:latin typeface="Cambria Math"/>
                          </a:rPr>
                        </m:ctrlPr>
                      </m:naryPr>
                      <m:sub/>
                      <m:sup/>
                      <m:e>
                        <m:sSup>
                          <m:sSupPr>
                            <m:ctrlPr>
                              <a:rPr lang="en-IN"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𝟓</m:t>
                            </m:r>
                            <m:r>
                              <a:rPr lang="en-US" sz="2000" b="1" i="1" smtClean="0">
                                <a:solidFill>
                                  <a:srgbClr val="000066"/>
                                </a:solidFill>
                                <a:latin typeface="Cambria Math"/>
                              </a:rPr>
                              <m:t>  </m:t>
                            </m:r>
                          </m:sup>
                        </m:sSup>
                        <m:r>
                          <a:rPr lang="en-US" sz="2000" b="1" i="1" smtClean="0">
                            <a:solidFill>
                              <a:srgbClr val="000066"/>
                            </a:solidFill>
                            <a:latin typeface="Cambria Math"/>
                          </a:rPr>
                          <m:t>𝒅𝒙</m:t>
                        </m:r>
                      </m:e>
                    </m:nary>
                  </m:oMath>
                </a14:m>
                <a:endParaRPr lang="en-IN" sz="2000" b="1" dirty="0" smtClean="0">
                  <a:solidFill>
                    <a:srgbClr val="000066"/>
                  </a:solidFill>
                  <a:latin typeface="Calibri" pitchFamily="34" charset="0"/>
                  <a:cs typeface="Calibri" pitchFamily="34" charset="0"/>
                </a:endParaRPr>
              </a:p>
              <a:p>
                <a:r>
                  <a:rPr lang="en-US" sz="2000" b="1" dirty="0" smtClean="0">
                    <a:solidFill>
                      <a:srgbClr val="000066"/>
                    </a:solidFill>
                    <a:latin typeface="Calibri" pitchFamily="34" charset="0"/>
                    <a:cs typeface="Calibri" pitchFamily="34" charset="0"/>
                  </a:rPr>
                  <a:t>= 2 </a:t>
                </a:r>
                <a:r>
                  <a:rPr lang="en-US" sz="2000" b="1" dirty="0" err="1" smtClean="0">
                    <a:solidFill>
                      <a:srgbClr val="000066"/>
                    </a:solidFill>
                    <a:latin typeface="Calibri" pitchFamily="34" charset="0"/>
                    <a:cs typeface="Calibri" pitchFamily="34" charset="0"/>
                  </a:rPr>
                  <a:t>sinx</a:t>
                </a:r>
                <a:r>
                  <a:rPr lang="en-US" sz="2000" b="1" dirty="0" smtClean="0">
                    <a:solidFill>
                      <a:srgbClr val="000066"/>
                    </a:solidFill>
                    <a:latin typeface="Calibri" pitchFamily="34" charset="0"/>
                    <a:cs typeface="Calibri" pitchFamily="34" charset="0"/>
                  </a:rPr>
                  <a:t> – 3 </a:t>
                </a:r>
                <a14:m>
                  <m:oMath xmlns:m="http://schemas.openxmlformats.org/officeDocument/2006/math">
                    <m:r>
                      <a:rPr lang="en-US" sz="2000" b="1" i="1" smtClean="0">
                        <a:solidFill>
                          <a:srgbClr val="000066"/>
                        </a:solidFill>
                        <a:latin typeface="Cambria Math"/>
                        <a:cs typeface="Calibri" pitchFamily="34" charset="0"/>
                      </a:rPr>
                      <m:t>𝒊𝒏</m:t>
                    </m:r>
                    <m:r>
                      <a:rPr lang="en-US" sz="2000" b="1" i="1" smtClean="0">
                        <a:solidFill>
                          <a:srgbClr val="000066"/>
                        </a:solidFill>
                        <a:latin typeface="Cambria Math"/>
                        <a:cs typeface="Calibri" pitchFamily="34" charset="0"/>
                      </a:rPr>
                      <m:t> </m:t>
                    </m:r>
                    <m:r>
                      <a:rPr lang="en-US" sz="2000" b="1" i="1" smtClean="0">
                        <a:solidFill>
                          <a:srgbClr val="000066"/>
                        </a:solidFill>
                        <a:latin typeface="Cambria Math"/>
                        <a:cs typeface="Calibri" pitchFamily="34" charset="0"/>
                      </a:rPr>
                      <m:t>𝒙</m:t>
                    </m:r>
                    <m:r>
                      <a:rPr lang="en-US" sz="2000" b="1" i="1" smtClean="0">
                        <a:solidFill>
                          <a:srgbClr val="000066"/>
                        </a:solidFill>
                        <a:latin typeface="Cambria Math"/>
                        <a:cs typeface="Calibri" pitchFamily="34" charset="0"/>
                      </a:rPr>
                      <m:t>+</m:t>
                    </m:r>
                    <m:f>
                      <m:fPr>
                        <m:ctrlPr>
                          <a:rPr lang="en-US" sz="2000" b="1" i="1" smtClean="0">
                            <a:solidFill>
                              <a:srgbClr val="000066"/>
                            </a:solidFill>
                            <a:latin typeface="Cambria Math"/>
                          </a:rPr>
                        </m:ctrlPr>
                      </m:fPr>
                      <m:num>
                        <m:sSup>
                          <m:sSupPr>
                            <m:ctrlPr>
                              <a:rPr lang="en-US"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𝟔</m:t>
                            </m:r>
                          </m:sup>
                        </m:sSup>
                      </m:num>
                      <m:den>
                        <m:r>
                          <a:rPr lang="en-US" sz="2000" b="1" i="1" smtClean="0">
                            <a:solidFill>
                              <a:srgbClr val="000066"/>
                            </a:solidFill>
                            <a:latin typeface="Cambria Math"/>
                          </a:rPr>
                          <m:t>𝟔</m:t>
                        </m:r>
                      </m:den>
                    </m:f>
                  </m:oMath>
                </a14:m>
                <a:r>
                  <a:rPr lang="en-IN" sz="2000" b="1" dirty="0" smtClean="0">
                    <a:solidFill>
                      <a:srgbClr val="000066"/>
                    </a:solidFill>
                    <a:latin typeface="Calibri" pitchFamily="34" charset="0"/>
                    <a:cs typeface="Calibri" pitchFamily="34" charset="0"/>
                  </a:rPr>
                  <a:t> </a:t>
                </a:r>
                <a14:m>
                  <m:oMath xmlns:m="http://schemas.openxmlformats.org/officeDocument/2006/math">
                    <m:r>
                      <a:rPr lang="en-US" sz="2000" b="1" i="1" dirty="0" smtClean="0">
                        <a:solidFill>
                          <a:srgbClr val="000066"/>
                        </a:solidFill>
                        <a:latin typeface="Cambria Math"/>
                        <a:cs typeface="Calibri" pitchFamily="34" charset="0"/>
                      </a:rPr>
                      <m:t>+</m:t>
                    </m:r>
                  </m:oMath>
                </a14:m>
                <a:r>
                  <a:rPr lang="en-IN" sz="2000" b="1" dirty="0" smtClean="0">
                    <a:solidFill>
                      <a:srgbClr val="000066"/>
                    </a:solidFill>
                    <a:latin typeface="Calibri" pitchFamily="34" charset="0"/>
                    <a:cs typeface="Calibri" pitchFamily="34" charset="0"/>
                  </a:rPr>
                  <a:t> </a:t>
                </a:r>
                <a:r>
                  <a:rPr lang="en-IN" sz="2000" b="1" dirty="0">
                    <a:solidFill>
                      <a:srgbClr val="000066"/>
                    </a:solidFill>
                    <a:latin typeface="Calibri" pitchFamily="34" charset="0"/>
                    <a:cs typeface="Calibri" pitchFamily="34" charset="0"/>
                  </a:rPr>
                  <a:t>C</a:t>
                </a:r>
              </a:p>
            </p:txBody>
          </p:sp>
        </mc:Choice>
        <mc:Fallback xmlns="">
          <p:sp>
            <p:nvSpPr>
              <p:cNvPr id="2" name="TextBox 1"/>
              <p:cNvSpPr txBox="1">
                <a:spLocks noRot="1" noChangeAspect="1" noMove="1" noResize="1" noEditPoints="1" noAdjustHandles="1" noChangeArrowheads="1" noChangeShapeType="1" noTextEdit="1"/>
              </p:cNvSpPr>
              <p:nvPr/>
            </p:nvSpPr>
            <p:spPr>
              <a:xfrm>
                <a:off x="533565" y="5029200"/>
                <a:ext cx="7932058" cy="1488228"/>
              </a:xfrm>
              <a:prstGeom prst="rect">
                <a:avLst/>
              </a:prstGeom>
              <a:blipFill rotWithShape="1">
                <a:blip r:embed="rId2"/>
                <a:stretch>
                  <a:fillRect l="-846" b="-2459"/>
                </a:stretch>
              </a:blipFill>
            </p:spPr>
            <p:txBody>
              <a:bodyPr/>
              <a:lstStyle/>
              <a:p>
                <a:r>
                  <a:rPr lang="en-IN">
                    <a:noFill/>
                  </a:rPr>
                  <a:t> </a:t>
                </a:r>
              </a:p>
            </p:txBody>
          </p:sp>
        </mc:Fallback>
      </mc:AlternateContent>
      <p:sp>
        <p:nvSpPr>
          <p:cNvPr id="4" name="Pentagon 3"/>
          <p:cNvSpPr/>
          <p:nvPr/>
        </p:nvSpPr>
        <p:spPr>
          <a:xfrm>
            <a:off x="221011" y="4605950"/>
            <a:ext cx="1455389" cy="42325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46694" y="838200"/>
                <a:ext cx="8305800" cy="3996350"/>
              </a:xfrm>
              <a:prstGeom prst="rect">
                <a:avLst/>
              </a:prstGeom>
              <a:noFill/>
            </p:spPr>
            <p:txBody>
              <a:bodyPr wrap="square" rtlCol="0">
                <a:spAutoFit/>
              </a:bodyPr>
              <a:lstStyle/>
              <a:p>
                <a:r>
                  <a:rPr lang="en-US" b="1" dirty="0" smtClean="0"/>
                  <a:t>Integral of any number of algebraic sum of functions is equal to the algebraic sum of </a:t>
                </a:r>
                <a:r>
                  <a:rPr lang="en-US" b="1" dirty="0" smtClean="0">
                    <a:solidFill>
                      <a:schemeClr val="tx1"/>
                    </a:solidFill>
                  </a:rPr>
                  <a:t>the integrals of these functions taken individually </a:t>
                </a:r>
                <a:r>
                  <a:rPr lang="en-US" b="1" dirty="0" err="1" smtClean="0">
                    <a:solidFill>
                      <a:schemeClr val="tx1"/>
                    </a:solidFill>
                  </a:rPr>
                  <a:t>I’e</a:t>
                </a:r>
                <a:r>
                  <a:rPr lang="en-US" b="1" dirty="0" smtClean="0">
                    <a:solidFill>
                      <a:schemeClr val="tx1"/>
                    </a:solidFill>
                  </a:rPr>
                  <a:t>.</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600" b="1" i="1" smtClean="0">
                              <a:solidFill>
                                <a:schemeClr val="tx1"/>
                              </a:solidFill>
                              <a:latin typeface="Cambria Math"/>
                            </a:rPr>
                          </m:ctrlPr>
                        </m:naryPr>
                        <m:sub/>
                        <m:sup/>
                        <m:e>
                          <m:d>
                            <m:dPr>
                              <m:begChr m:val="{"/>
                              <m:endChr m:val="}"/>
                              <m:ctrlPr>
                                <a:rPr lang="en-US" sz="1600" b="1" i="1" smtClean="0">
                                  <a:solidFill>
                                    <a:schemeClr val="tx1"/>
                                  </a:solidFill>
                                  <a:latin typeface="Cambria Math"/>
                                </a:rPr>
                              </m:ctrlPr>
                            </m:dPr>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r>
                                    <a:rPr lang="en-US" sz="1600" b="1" i="1" smtClean="0">
                                      <a:solidFill>
                                        <a:schemeClr val="tx1"/>
                                      </a:solidFill>
                                      <a:latin typeface="Cambria Math"/>
                                    </a:rPr>
                                    <m:t> </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 </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e>
                          </m:d>
                          <m:r>
                            <a:rPr lang="en-US" sz="1600" b="1" i="1" smtClean="0">
                              <a:solidFill>
                                <a:schemeClr val="tx1"/>
                              </a:solidFill>
                              <a:latin typeface="Cambria Math"/>
                            </a:rPr>
                            <m:t>𝒅𝒙</m:t>
                          </m:r>
                          <m:r>
                            <a:rPr lang="en-US" sz="1600" b="1" i="1" smtClean="0">
                              <a:solidFill>
                                <a:schemeClr val="tx1"/>
                              </a:solidFill>
                              <a:latin typeface="Cambria Math"/>
                            </a:rPr>
                            <m:t>=</m:t>
                          </m:r>
                        </m:e>
                      </m:nary>
                      <m:r>
                        <a:rPr lang="en-US" sz="1600" b="1" i="1" smtClean="0">
                          <a:solidFill>
                            <a:schemeClr val="tx1"/>
                          </a:solidFill>
                          <a:latin typeface="Cambria Math"/>
                          <a:ea typeface="Cambria Math"/>
                        </a:rPr>
                        <m:t>∫</m:t>
                      </m:r>
                      <m:sSub>
                        <m:sSubPr>
                          <m:ctrlPr>
                            <a:rPr lang="en-US" sz="1600" b="1" i="1" smtClean="0">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𝟏</m:t>
                          </m:r>
                          <m:r>
                            <a:rPr lang="en-US" sz="1600" b="1" i="1">
                              <a:solidFill>
                                <a:schemeClr val="tx1"/>
                              </a:solidFill>
                              <a:latin typeface="Cambria Math"/>
                            </a:rPr>
                            <m:t> </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smtClean="0">
                          <a:solidFill>
                            <a:schemeClr val="tx1"/>
                          </a:solidFill>
                          <a:latin typeface="Cambria Math"/>
                        </a:rPr>
                        <m:t>𝒅𝒙</m:t>
                      </m:r>
                      <m:r>
                        <a:rPr lang="en-US" sz="1600" b="1" i="1">
                          <a:solidFill>
                            <a:schemeClr val="tx1"/>
                          </a:solidFill>
                          <a:latin typeface="Cambria Math"/>
                        </a:rPr>
                        <m:t>+</m:t>
                      </m:r>
                      <m:nary>
                        <m:naryPr>
                          <m:subHide m:val="on"/>
                          <m:supHide m:val="on"/>
                          <m:ctrlPr>
                            <a:rPr lang="en-US" sz="1600" b="1" i="1" smtClean="0">
                              <a:solidFill>
                                <a:schemeClr val="tx1"/>
                              </a:solidFill>
                              <a:latin typeface="Cambria Math"/>
                              <a:ea typeface="Cambria Math"/>
                            </a:rPr>
                          </m:ctrlPr>
                        </m:naryPr>
                        <m:sub/>
                        <m:sup/>
                        <m:e/>
                      </m:nary>
                      <m:sSub>
                        <m:sSubPr>
                          <m:ctrlPr>
                            <a:rPr lang="en-US" sz="1600" b="1" i="1">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𝟐</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smtClean="0">
                          <a:solidFill>
                            <a:schemeClr val="tx1"/>
                          </a:solidFill>
                          <a:latin typeface="Cambria Math"/>
                        </a:rPr>
                        <m:t>𝒅𝒙</m:t>
                      </m:r>
                      <m:r>
                        <a:rPr lang="en-US" sz="1600" b="1" i="1">
                          <a:solidFill>
                            <a:schemeClr val="tx1"/>
                          </a:solidFill>
                          <a:latin typeface="Cambria Math"/>
                        </a:rPr>
                        <m:t>+</m:t>
                      </m:r>
                      <m:sSub>
                        <m:sSubPr>
                          <m:ctrlPr>
                            <a:rPr lang="en-US" sz="1600" b="1" i="1">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oMath>
                  </m:oMathPara>
                </a14:m>
                <a:endParaRPr lang="en-US" sz="1600" b="1" dirty="0" smtClean="0">
                  <a:solidFill>
                    <a:schemeClr val="tx1"/>
                  </a:solidFill>
                </a:endParaRPr>
              </a:p>
              <a:p>
                <a:r>
                  <a:rPr lang="en-US" sz="2400" b="1" dirty="0" smtClean="0">
                    <a:solidFill>
                      <a:srgbClr val="FF0000"/>
                    </a:solidFill>
                  </a:rPr>
                  <a:t>PROOF:</a:t>
                </a:r>
                <a:r>
                  <a:rPr lang="en-US" b="1" dirty="0" smtClean="0">
                    <a:solidFill>
                      <a:srgbClr val="FF0000"/>
                    </a:solidFill>
                  </a:rPr>
                  <a:t> since,</a:t>
                </a:r>
                <a:r>
                  <a:rPr lang="en-US" sz="1600" b="1" dirty="0" smtClean="0">
                    <a:solidFill>
                      <a:schemeClr val="tx1"/>
                    </a:solidFill>
                  </a:rPr>
                  <a:t> </a:t>
                </a:r>
                <a14:m>
                  <m:oMath xmlns:m="http://schemas.openxmlformats.org/officeDocument/2006/math">
                    <m:f>
                      <m:fPr>
                        <m:ctrlPr>
                          <a:rPr lang="en-US" sz="1600" b="1" i="1" smtClean="0">
                            <a:solidFill>
                              <a:schemeClr val="tx1"/>
                            </a:solidFill>
                            <a:latin typeface="Cambria Math"/>
                          </a:rPr>
                        </m:ctrlPr>
                      </m:fPr>
                      <m:num>
                        <m:r>
                          <a:rPr lang="en-US" sz="1600" b="1" i="1" smtClean="0">
                            <a:solidFill>
                              <a:schemeClr val="tx1"/>
                            </a:solidFill>
                            <a:latin typeface="Cambria Math"/>
                          </a:rPr>
                          <m:t>𝒅</m:t>
                        </m:r>
                      </m:num>
                      <m:den>
                        <m:r>
                          <a:rPr lang="en-US" sz="1600" b="1" i="1" smtClean="0">
                            <a:solidFill>
                              <a:schemeClr val="tx1"/>
                            </a:solidFill>
                            <a:latin typeface="Cambria Math"/>
                          </a:rPr>
                          <m:t>𝒅𝒙</m:t>
                        </m:r>
                      </m:den>
                    </m:f>
                    <m:d>
                      <m:dPr>
                        <m:begChr m:val="["/>
                        <m:endChr m:val="]"/>
                        <m:ctrlPr>
                          <a:rPr lang="en-US" sz="1600" b="1" i="1" smtClean="0">
                            <a:solidFill>
                              <a:schemeClr val="tx1"/>
                            </a:solidFill>
                            <a:latin typeface="Cambria Math"/>
                          </a:rPr>
                        </m:ctrlPr>
                      </m:dPr>
                      <m:e>
                        <m:d>
                          <m:dPr>
                            <m:begChr m:val="{"/>
                            <m:endChr m:val="}"/>
                            <m:ctrlPr>
                              <a:rPr lang="en-US" sz="1600" b="1" i="1" smtClean="0">
                                <a:solidFill>
                                  <a:schemeClr val="tx1"/>
                                </a:solidFill>
                                <a:latin typeface="Cambria Math"/>
                              </a:rPr>
                            </m:ctrlPr>
                          </m:dPr>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e>
                        </m:d>
                        <m:r>
                          <a:rPr lang="en-US" sz="1600" b="1" i="1" smtClean="0">
                            <a:solidFill>
                              <a:schemeClr val="tx1"/>
                            </a:solidFill>
                            <a:latin typeface="Cambria Math"/>
                          </a:rPr>
                          <m:t>𝒅𝒙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r>
                      <a:rPr lang="en-US" sz="1600" b="1" i="1" smtClean="0">
                        <a:solidFill>
                          <a:schemeClr val="tx1"/>
                        </a:solidFill>
                        <a:latin typeface="Cambria Math"/>
                      </a:rPr>
                      <m:t>𝟏</m:t>
                    </m:r>
                    <m:r>
                      <a:rPr lang="en-US" sz="1600" b="1" i="1" smtClean="0">
                        <a:solidFill>
                          <a:schemeClr val="tx1"/>
                        </a:solidFill>
                        <a:latin typeface="Cambria Math"/>
                      </a:rPr>
                      <m:t>)</m:t>
                    </m:r>
                  </m:oMath>
                </a14:m>
                <a:endParaRPr lang="en-US" sz="1600" b="1" dirty="0" smtClean="0">
                  <a:solidFill>
                    <a:schemeClr val="tx1"/>
                  </a:solidFill>
                </a:endParaRPr>
              </a:p>
              <a:p>
                <a:r>
                  <a:rPr lang="en-US" sz="1600" b="1" dirty="0" smtClean="0">
                    <a:solidFill>
                      <a:schemeClr val="tx1"/>
                    </a:solidFill>
                  </a:rPr>
                  <a:t>On the other hand, we find that</a:t>
                </a:r>
              </a:p>
              <a:p>
                <a:endParaRPr lang="en-US" sz="1600" b="1" dirty="0" smtClean="0">
                  <a:solidFill>
                    <a:schemeClr val="tx1"/>
                  </a:solidFill>
                </a:endParaRPr>
              </a:p>
              <a:p>
                <a:pPr/>
                <a14:m>
                  <m:oMathPara xmlns:m="http://schemas.openxmlformats.org/officeDocument/2006/math">
                    <m:oMathParaPr>
                      <m:jc m:val="centerGroup"/>
                    </m:oMathParaPr>
                    <m:oMath xmlns:m="http://schemas.openxmlformats.org/officeDocument/2006/math">
                      <m:f>
                        <m:fPr>
                          <m:ctrlPr>
                            <a:rPr lang="en-US" sz="1600" b="1" i="1">
                              <a:solidFill>
                                <a:schemeClr val="tx1"/>
                              </a:solidFill>
                              <a:latin typeface="Cambria Math"/>
                            </a:rPr>
                          </m:ctrlPr>
                        </m:fPr>
                        <m:num>
                          <m:r>
                            <a:rPr lang="en-US" sz="1600" b="1" i="1">
                              <a:solidFill>
                                <a:schemeClr val="tx1"/>
                              </a:solidFill>
                              <a:latin typeface="Cambria Math"/>
                            </a:rPr>
                            <m:t>𝒅</m:t>
                          </m:r>
                        </m:num>
                        <m:den>
                          <m:r>
                            <a:rPr lang="en-US" sz="1600" b="1" i="1">
                              <a:solidFill>
                                <a:schemeClr val="tx1"/>
                              </a:solidFill>
                              <a:latin typeface="Cambria Math"/>
                            </a:rPr>
                            <m:t>𝒅𝒙</m:t>
                          </m:r>
                        </m:den>
                      </m:f>
                      <m:d>
                        <m:dPr>
                          <m:begChr m:val="["/>
                          <m:endChr m:val="]"/>
                          <m:ctrlPr>
                            <a:rPr lang="en-US" sz="1600" b="1" i="1">
                              <a:solidFill>
                                <a:schemeClr val="tx1"/>
                              </a:solidFill>
                              <a:latin typeface="Cambria Math"/>
                            </a:rPr>
                          </m:ctrlPr>
                        </m:dPr>
                        <m:e>
                          <m:d>
                            <m:dPr>
                              <m:begChr m:val="{"/>
                              <m:endChr m:val="}"/>
                              <m:ctrlPr>
                                <a:rPr lang="en-US" sz="1600" b="1" i="1">
                                  <a:solidFill>
                                    <a:schemeClr val="tx1"/>
                                  </a:solidFill>
                                  <a:latin typeface="Cambria Math"/>
                                </a:rPr>
                              </m:ctrlPr>
                            </m:dPr>
                            <m:e>
                              <m:sSub>
                                <m:sSubPr>
                                  <m:ctrlPr>
                                    <a:rPr lang="en-US" sz="1600" b="1" i="1">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𝟏</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a:solidFill>
                                    <a:schemeClr val="tx1"/>
                                  </a:solidFill>
                                  <a:latin typeface="Cambria Math"/>
                                </a:rPr>
                                <m:t>+</m:t>
                              </m:r>
                              <m:sSub>
                                <m:sSubPr>
                                  <m:ctrlPr>
                                    <a:rPr lang="en-US" sz="1600" b="1" i="1">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𝟐</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a:solidFill>
                                    <a:schemeClr val="tx1"/>
                                  </a:solidFill>
                                  <a:latin typeface="Cambria Math"/>
                                </a:rPr>
                                <m:t>+</m:t>
                              </m:r>
                              <m:sSub>
                                <m:sSubPr>
                                  <m:ctrlPr>
                                    <a:rPr lang="en-US" sz="1600" b="1" i="1">
                                      <a:solidFill>
                                        <a:schemeClr val="tx1"/>
                                      </a:solidFill>
                                      <a:latin typeface="Cambria Math"/>
                                    </a:rPr>
                                  </m:ctrlPr>
                                </m:sSubPr>
                                <m:e>
                                  <m:r>
                                    <a:rPr lang="en-US" sz="1600" b="1" i="1">
                                      <a:solidFill>
                                        <a:schemeClr val="tx1"/>
                                      </a:solidFill>
                                      <a:latin typeface="Cambria Math"/>
                                    </a:rPr>
                                    <m:t>𝒇</m:t>
                                  </m:r>
                                </m:e>
                                <m:sub>
                                  <m:r>
                                    <a:rPr lang="en-US" sz="1600" b="1" i="1">
                                      <a:solidFill>
                                        <a:schemeClr val="tx1"/>
                                      </a:solidFill>
                                      <a:latin typeface="Cambria Math"/>
                                    </a:rPr>
                                    <m:t>𝟑</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a:solidFill>
                                    <a:schemeClr val="tx1"/>
                                  </a:solidFill>
                                  <a:latin typeface="Cambria Math"/>
                                </a:rPr>
                                <m:t>+….</m:t>
                              </m:r>
                            </m:e>
                          </m:d>
                          <m:r>
                            <a:rPr lang="en-US" sz="1600" b="1" i="1">
                              <a:solidFill>
                                <a:schemeClr val="tx1"/>
                              </a:solidFill>
                              <a:latin typeface="Cambria Math"/>
                            </a:rPr>
                            <m:t>𝒅𝒙</m:t>
                          </m:r>
                        </m:e>
                      </m:d>
                      <m:r>
                        <a:rPr lang="en-US" sz="1600" b="1" i="1">
                          <a:solidFill>
                            <a:schemeClr val="tx1"/>
                          </a:solidFill>
                          <a:latin typeface="Cambria Math"/>
                        </a:rPr>
                        <m:t>=</m:t>
                      </m:r>
                      <m:f>
                        <m:fPr>
                          <m:ctrlPr>
                            <a:rPr lang="en-US" sz="1600" b="1" i="1" smtClean="0">
                              <a:solidFill>
                                <a:schemeClr val="tx1"/>
                              </a:solidFill>
                              <a:latin typeface="Cambria Math"/>
                            </a:rPr>
                          </m:ctrlPr>
                        </m:fPr>
                        <m:num>
                          <m:r>
                            <a:rPr lang="en-US" sz="1600" b="1" i="1" smtClean="0">
                              <a:solidFill>
                                <a:schemeClr val="tx1"/>
                              </a:solidFill>
                              <a:latin typeface="Cambria Math"/>
                            </a:rPr>
                            <m:t>𝒅</m:t>
                          </m:r>
                        </m:num>
                        <m:den>
                          <m:r>
                            <a:rPr lang="en-US" sz="1600" b="1" i="1" smtClean="0">
                              <a:solidFill>
                                <a:schemeClr val="tx1"/>
                              </a:solidFill>
                              <a:latin typeface="Cambria Math"/>
                            </a:rPr>
                            <m:t>𝒅𝒙</m:t>
                          </m:r>
                        </m:den>
                      </m:f>
                      <m:sSub>
                        <m:sSubPr>
                          <m:ctrlPr>
                            <a:rPr lang="en-US" sz="1600" b="1" i="1" smtClean="0">
                              <a:solidFill>
                                <a:schemeClr val="tx1"/>
                              </a:solidFill>
                              <a:latin typeface="Cambria Math"/>
                            </a:rPr>
                          </m:ctrlPr>
                        </m:sSubPr>
                        <m:e>
                          <m:r>
                            <a:rPr lang="en-US" sz="1600" b="1" i="1" smtClean="0">
                              <a:solidFill>
                                <a:schemeClr val="tx1"/>
                              </a:solidFill>
                              <a:latin typeface="Cambria Math"/>
                            </a:rPr>
                            <m:t>{</m:t>
                          </m:r>
                          <m:r>
                            <a:rPr lang="en-US" sz="1600" b="1" i="1">
                              <a:solidFill>
                                <a:schemeClr val="tx1"/>
                              </a:solidFill>
                              <a:latin typeface="Cambria Math"/>
                            </a:rPr>
                            <m:t>𝒇</m:t>
                          </m:r>
                        </m:e>
                        <m:sub>
                          <m:r>
                            <a:rPr lang="en-US" sz="1600" b="1" i="1">
                              <a:solidFill>
                                <a:schemeClr val="tx1"/>
                              </a:solidFill>
                              <a:latin typeface="Cambria Math"/>
                            </a:rPr>
                            <m:t>𝟏</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sSub>
                        <m:sSubPr>
                          <m:ctrlPr>
                            <a:rPr lang="en-US" sz="1600" b="1" i="1">
                              <a:solidFill>
                                <a:schemeClr val="tx1"/>
                              </a:solidFill>
                              <a:latin typeface="Cambria Math"/>
                            </a:rPr>
                          </m:ctrlPr>
                        </m:sSubPr>
                        <m:e>
                          <m:f>
                            <m:fPr>
                              <m:ctrlPr>
                                <a:rPr lang="en-US" sz="1600" b="1" i="1" smtClean="0">
                                  <a:solidFill>
                                    <a:schemeClr val="tx1"/>
                                  </a:solidFill>
                                  <a:latin typeface="Cambria Math"/>
                                </a:rPr>
                              </m:ctrlPr>
                            </m:fPr>
                            <m:num>
                              <m:r>
                                <a:rPr lang="en-US" sz="1600" b="1" i="1" smtClean="0">
                                  <a:solidFill>
                                    <a:schemeClr val="tx1"/>
                                  </a:solidFill>
                                  <a:latin typeface="Cambria Math"/>
                                </a:rPr>
                                <m:t>𝒅</m:t>
                              </m:r>
                            </m:num>
                            <m:den>
                              <m:r>
                                <a:rPr lang="en-US" sz="1600" b="1" i="1" smtClean="0">
                                  <a:solidFill>
                                    <a:schemeClr val="tx1"/>
                                  </a:solidFill>
                                  <a:latin typeface="Cambria Math"/>
                                </a:rPr>
                                <m:t>𝒅𝒙</m:t>
                              </m:r>
                            </m:den>
                          </m:f>
                          <m:r>
                            <a:rPr lang="en-US" sz="1600" b="1" i="1" smtClean="0">
                              <a:solidFill>
                                <a:schemeClr val="tx1"/>
                              </a:solidFill>
                              <a:latin typeface="Cambria Math"/>
                            </a:rPr>
                            <m:t>{</m:t>
                          </m:r>
                          <m:r>
                            <a:rPr lang="en-US" sz="1600" b="1" i="1">
                              <a:solidFill>
                                <a:schemeClr val="tx1"/>
                              </a:solidFill>
                              <a:latin typeface="Cambria Math"/>
                            </a:rPr>
                            <m:t>𝒇</m:t>
                          </m:r>
                        </m:e>
                        <m:sub>
                          <m:r>
                            <a:rPr lang="en-US" sz="1600" b="1" i="1">
                              <a:solidFill>
                                <a:schemeClr val="tx1"/>
                              </a:solidFill>
                              <a:latin typeface="Cambria Math"/>
                            </a:rPr>
                            <m:t>𝟐</m:t>
                          </m:r>
                        </m:sub>
                      </m:sSub>
                      <m:d>
                        <m:dPr>
                          <m:ctrlPr>
                            <a:rPr lang="en-US" sz="1600" b="1" i="1">
                              <a:solidFill>
                                <a:schemeClr val="tx1"/>
                              </a:solidFill>
                              <a:latin typeface="Cambria Math"/>
                            </a:rPr>
                          </m:ctrlPr>
                        </m:dPr>
                        <m:e>
                          <m:r>
                            <a:rPr lang="en-US" sz="1600" b="1" i="1">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f>
                        <m:fPr>
                          <m:ctrlPr>
                            <a:rPr lang="en-US" sz="1600" b="1" i="1" smtClean="0">
                              <a:solidFill>
                                <a:schemeClr val="tx1"/>
                              </a:solidFill>
                              <a:latin typeface="Cambria Math"/>
                            </a:rPr>
                          </m:ctrlPr>
                        </m:fPr>
                        <m:num>
                          <m:r>
                            <a:rPr lang="en-US" sz="1600" b="1" i="1" smtClean="0">
                              <a:solidFill>
                                <a:schemeClr val="tx1"/>
                              </a:solidFill>
                              <a:latin typeface="Cambria Math"/>
                            </a:rPr>
                            <m:t>𝒅</m:t>
                          </m:r>
                        </m:num>
                        <m:den>
                          <m:r>
                            <a:rPr lang="en-US" sz="1600" b="1" i="1" smtClean="0">
                              <a:solidFill>
                                <a:schemeClr val="tx1"/>
                              </a:solidFill>
                              <a:latin typeface="Cambria Math"/>
                            </a:rPr>
                            <m:t>𝒅𝒙</m:t>
                          </m:r>
                        </m:den>
                      </m:f>
                      <m:sSub>
                        <m:sSubPr>
                          <m:ctrlPr>
                            <a:rPr lang="en-US" sz="1600" b="1" i="1">
                              <a:solidFill>
                                <a:schemeClr val="tx1"/>
                              </a:solidFill>
                              <a:latin typeface="Cambria Math"/>
                            </a:rPr>
                          </m:ctrlPr>
                        </m:sSubPr>
                        <m:e>
                          <m:r>
                            <a:rPr lang="en-US" sz="1600" b="1" i="1" smtClean="0">
                              <a:solidFill>
                                <a:schemeClr val="tx1"/>
                              </a:solidFill>
                              <a:latin typeface="Cambria Math"/>
                            </a:rPr>
                            <m:t>{</m:t>
                          </m:r>
                          <m:r>
                            <a:rPr lang="en-US" sz="1600" b="1" i="1" smtClean="0">
                              <a:solidFill>
                                <a:schemeClr val="tx1"/>
                              </a:solidFill>
                              <a:latin typeface="Cambria Math"/>
                            </a:rPr>
                            <m:t>𝒇</m:t>
                          </m:r>
                        </m:e>
                        <m:sub>
                          <m:r>
                            <a:rPr lang="en-US" sz="1600" b="1" i="1" smtClean="0">
                              <a:solidFill>
                                <a:schemeClr val="tx1"/>
                              </a:solidFill>
                              <a:latin typeface="Cambria Math"/>
                            </a:rPr>
                            <m:t>𝟑</m:t>
                          </m:r>
                        </m:sub>
                      </m:sSub>
                      <m:r>
                        <a:rPr lang="en-US" sz="1600" b="1" i="1" smtClean="0">
                          <a:solidFill>
                            <a:schemeClr val="tx1"/>
                          </a:solidFill>
                          <a:latin typeface="Cambria Math"/>
                        </a:rPr>
                        <m:t>𝒅𝒙</m:t>
                      </m:r>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r>
                        <a:rPr lang="en-US" sz="1600" b="1" i="1" smtClean="0">
                          <a:solidFill>
                            <a:schemeClr val="tx1"/>
                          </a:solidFill>
                          <a:latin typeface="Cambria Math"/>
                        </a:rPr>
                        <m:t>𝟐</m:t>
                      </m:r>
                      <m:r>
                        <a:rPr lang="en-US" sz="1600" b="1" i="1" smtClean="0">
                          <a:solidFill>
                            <a:schemeClr val="tx1"/>
                          </a:solidFill>
                          <a:latin typeface="Cambria Math"/>
                        </a:rPr>
                        <m:t>)</m:t>
                      </m:r>
                    </m:oMath>
                  </m:oMathPara>
                </a14:m>
                <a:endParaRPr lang="en-US" sz="1600" b="1" dirty="0" smtClean="0">
                  <a:solidFill>
                    <a:schemeClr val="tx1"/>
                  </a:solidFill>
                </a:endParaRPr>
              </a:p>
              <a:p>
                <a:endParaRPr lang="en-US" sz="1600" b="1" dirty="0" smtClean="0">
                  <a:solidFill>
                    <a:schemeClr val="tx1"/>
                  </a:solidFill>
                </a:endParaRPr>
              </a:p>
              <a:p>
                <a:r>
                  <a:rPr lang="en-US" sz="1600" b="1" dirty="0" smtClean="0">
                    <a:solidFill>
                      <a:schemeClr val="tx1"/>
                    </a:solidFill>
                  </a:rPr>
                  <a:t>From (1) and (2), we find</a:t>
                </a: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US" sz="1600" b="1" i="1" smtClean="0">
                              <a:solidFill>
                                <a:schemeClr val="tx1"/>
                              </a:solidFill>
                              <a:latin typeface="Cambria Math"/>
                            </a:rPr>
                          </m:ctrlPr>
                        </m:naryPr>
                        <m:sub/>
                        <m:sup/>
                        <m:e>
                          <m:d>
                            <m:dPr>
                              <m:begChr m:val="{"/>
                              <m:endChr m:val="}"/>
                              <m:ctrlPr>
                                <a:rPr lang="en-US" sz="1600" b="1" i="1" smtClean="0">
                                  <a:solidFill>
                                    <a:schemeClr val="tx1"/>
                                  </a:solidFill>
                                  <a:latin typeface="Cambria Math"/>
                                </a:rPr>
                              </m:ctrlPr>
                            </m:dPr>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m:t>
                              </m:r>
                            </m:e>
                          </m:d>
                          <m:r>
                            <a:rPr lang="en-US" sz="1600" b="1" i="1" smtClean="0">
                              <a:solidFill>
                                <a:schemeClr val="tx1"/>
                              </a:solidFill>
                              <a:latin typeface="Cambria Math"/>
                            </a:rPr>
                            <m:t>𝒅𝒙</m:t>
                          </m:r>
                          <m:r>
                            <a:rPr lang="en-US" sz="1600" b="1" i="1" smtClean="0">
                              <a:solidFill>
                                <a:schemeClr val="tx1"/>
                              </a:solidFill>
                              <a:latin typeface="Cambria Math"/>
                            </a:rPr>
                            <m:t>=</m:t>
                          </m:r>
                          <m:nary>
                            <m:naryPr>
                              <m:limLoc m:val="undOvr"/>
                              <m:subHide m:val="on"/>
                              <m:supHide m:val="on"/>
                              <m:ctrlPr>
                                <a:rPr lang="en-US" sz="1600" b="1" i="1" smtClean="0">
                                  <a:solidFill>
                                    <a:schemeClr val="tx1"/>
                                  </a:solidFill>
                                  <a:latin typeface="Cambria Math"/>
                                </a:rPr>
                              </m:ctrlPr>
                            </m:naryPr>
                            <m:sub/>
                            <m:sup/>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𝟏</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nary>
                                <m:naryPr>
                                  <m:limLoc m:val="undOvr"/>
                                  <m:subHide m:val="on"/>
                                  <m:supHide m:val="on"/>
                                  <m:ctrlPr>
                                    <a:rPr lang="en-US" sz="1600" b="1" i="1" smtClean="0">
                                      <a:solidFill>
                                        <a:schemeClr val="tx1"/>
                                      </a:solidFill>
                                      <a:latin typeface="Cambria Math"/>
                                    </a:rPr>
                                  </m:ctrlPr>
                                </m:naryPr>
                                <m:sub/>
                                <m:sup/>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𝟐</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nary>
                                    <m:naryPr>
                                      <m:limLoc m:val="undOvr"/>
                                      <m:subHide m:val="on"/>
                                      <m:supHide m:val="on"/>
                                      <m:ctrlPr>
                                        <a:rPr lang="en-US" sz="1600" b="1" i="1" smtClean="0">
                                          <a:solidFill>
                                            <a:schemeClr val="tx1"/>
                                          </a:solidFill>
                                          <a:latin typeface="Cambria Math"/>
                                        </a:rPr>
                                      </m:ctrlPr>
                                    </m:naryPr>
                                    <m:sub/>
                                    <m:sup/>
                                    <m:e>
                                      <m:sSub>
                                        <m:sSubPr>
                                          <m:ctrlPr>
                                            <a:rPr lang="en-US" sz="1600" b="1" i="1" smtClean="0">
                                              <a:solidFill>
                                                <a:schemeClr val="tx1"/>
                                              </a:solidFill>
                                              <a:latin typeface="Cambria Math"/>
                                            </a:rPr>
                                          </m:ctrlPr>
                                        </m:sSubPr>
                                        <m:e>
                                          <m:r>
                                            <a:rPr lang="en-US" sz="1600" b="1" i="1" smtClean="0">
                                              <a:solidFill>
                                                <a:schemeClr val="tx1"/>
                                              </a:solidFill>
                                              <a:latin typeface="Cambria Math"/>
                                            </a:rPr>
                                            <m:t>𝒇</m:t>
                                          </m:r>
                                        </m:e>
                                        <m:sub>
                                          <m:r>
                                            <a:rPr lang="en-US" sz="1600" b="1" i="1" smtClean="0">
                                              <a:solidFill>
                                                <a:schemeClr val="tx1"/>
                                              </a:solidFill>
                                              <a:latin typeface="Cambria Math"/>
                                            </a:rPr>
                                            <m:t>𝟑</m:t>
                                          </m:r>
                                        </m:sub>
                                      </m:sSub>
                                      <m:d>
                                        <m:dPr>
                                          <m:ctrlPr>
                                            <a:rPr lang="en-US" sz="1600" b="1" i="1" smtClean="0">
                                              <a:solidFill>
                                                <a:schemeClr val="tx1"/>
                                              </a:solidFill>
                                              <a:latin typeface="Cambria Math"/>
                                            </a:rPr>
                                          </m:ctrlPr>
                                        </m:dPr>
                                        <m:e>
                                          <m:r>
                                            <a:rPr lang="en-US" sz="1600" b="1" i="1" smtClean="0">
                                              <a:solidFill>
                                                <a:schemeClr val="tx1"/>
                                              </a:solidFill>
                                              <a:latin typeface="Cambria Math"/>
                                            </a:rPr>
                                            <m:t>𝒙</m:t>
                                          </m:r>
                                        </m:e>
                                      </m:d>
                                      <m:r>
                                        <a:rPr lang="en-US" sz="1600" b="1" i="1" smtClean="0">
                                          <a:solidFill>
                                            <a:schemeClr val="tx1"/>
                                          </a:solidFill>
                                          <a:latin typeface="Cambria Math"/>
                                        </a:rPr>
                                        <m:t>𝒅𝒙</m:t>
                                      </m:r>
                                      <m:r>
                                        <a:rPr lang="en-US" sz="1600" b="1" i="1" smtClean="0">
                                          <a:solidFill>
                                            <a:schemeClr val="tx1"/>
                                          </a:solidFill>
                                          <a:latin typeface="Cambria Math"/>
                                        </a:rPr>
                                        <m:t>…</m:t>
                                      </m:r>
                                    </m:e>
                                  </m:nary>
                                </m:e>
                              </m:nary>
                            </m:e>
                          </m:nary>
                        </m:e>
                      </m:nary>
                    </m:oMath>
                  </m:oMathPara>
                </a14:m>
                <a:endParaRPr lang="en-US" b="1" dirty="0" smtClean="0">
                  <a:solidFill>
                    <a:schemeClr val="bg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46694" y="838200"/>
                <a:ext cx="8305800" cy="3996350"/>
              </a:xfrm>
              <a:prstGeom prst="rect">
                <a:avLst/>
              </a:prstGeom>
              <a:blipFill rotWithShape="1">
                <a:blip r:embed="rId3"/>
                <a:stretch>
                  <a:fillRect l="-1175" t="-763" r="-881"/>
                </a:stretch>
              </a:blipFill>
            </p:spPr>
            <p:txBody>
              <a:bodyPr/>
              <a:lstStyle/>
              <a:p>
                <a:r>
                  <a:rPr lang="en-IN">
                    <a:noFill/>
                  </a:rPr>
                  <a:t> </a:t>
                </a:r>
              </a:p>
            </p:txBody>
          </p:sp>
        </mc:Fallback>
      </mc:AlternateContent>
    </p:spTree>
    <p:extLst>
      <p:ext uri="{BB962C8B-B14F-4D97-AF65-F5344CB8AC3E}">
        <p14:creationId xmlns:p14="http://schemas.microsoft.com/office/powerpoint/2010/main" val="2706873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145143" y="990600"/>
                <a:ext cx="8694057" cy="4492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000" b="0" i="0" smtClean="0">
                          <a:solidFill>
                            <a:srgbClr val="000066"/>
                          </a:solidFill>
                          <a:latin typeface="Cambria Math"/>
                          <a:ea typeface="Cambria Math"/>
                        </a:rPr>
                        <m:t>I</m:t>
                      </m:r>
                      <m:r>
                        <a:rPr lang="en-US" sz="2000" b="0" i="1" smtClean="0">
                          <a:solidFill>
                            <a:srgbClr val="000066"/>
                          </a:solidFill>
                          <a:latin typeface="Cambria Math"/>
                          <a:ea typeface="Cambria Math"/>
                        </a:rPr>
                        <m:t>𝑓</m:t>
                      </m:r>
                      <m:r>
                        <a:rPr lang="en-US" sz="2000" i="1" smtClean="0">
                          <a:solidFill>
                            <a:srgbClr val="000066"/>
                          </a:solidFill>
                          <a:latin typeface="Cambria Math"/>
                          <a:ea typeface="Cambria Math"/>
                        </a:rPr>
                        <m:t>∅</m:t>
                      </m:r>
                      <m:r>
                        <a:rPr lang="en-US" sz="2000" b="0" i="1" smtClean="0">
                          <a:solidFill>
                            <a:srgbClr val="000066"/>
                          </a:solidFill>
                          <a:latin typeface="Cambria Math"/>
                          <a:ea typeface="Cambria Math"/>
                        </a:rPr>
                        <m:t> </m:t>
                      </m:r>
                      <m:d>
                        <m:dPr>
                          <m:ctrlPr>
                            <a:rPr lang="en-US" sz="2000" b="0" i="1" smtClean="0">
                              <a:solidFill>
                                <a:srgbClr val="000066"/>
                              </a:solidFill>
                              <a:latin typeface="Cambria Math"/>
                              <a:ea typeface="Cambria Math"/>
                            </a:rPr>
                          </m:ctrlPr>
                        </m:dPr>
                        <m:e>
                          <m:r>
                            <a:rPr lang="en-US" sz="2000" b="0" i="1" smtClean="0">
                              <a:solidFill>
                                <a:srgbClr val="000066"/>
                              </a:solidFill>
                              <a:latin typeface="Cambria Math"/>
                              <a:ea typeface="Cambria Math"/>
                            </a:rPr>
                            <m:t>𝑥</m:t>
                          </m:r>
                        </m:e>
                      </m:d>
                      <m:r>
                        <a:rPr lang="en-US" sz="2000" b="0" i="1" smtClean="0">
                          <a:solidFill>
                            <a:srgbClr val="000066"/>
                          </a:solidFill>
                          <a:latin typeface="Cambria Math"/>
                          <a:ea typeface="Cambria Math"/>
                        </a:rPr>
                        <m:t>𝑖𝑠</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𝑎</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𝑐𝑜𝑛𝑡𝑖𝑛𝑢𝑜𝑢𝑠𝑙𝑦</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𝑑𝑖𝑓𝑓𝑒𝑟𝑒𝑛𝑡𝑖𝑎𝑏𝑙𝑒</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𝑓𝑢𝑛𝑐𝑡𝑖𝑜𝑛</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𝑡h𝑒𝑛</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𝑡𝑜</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𝑒𝑣𝑎𝑙𝑢𝑎𝑡𝑒</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𝑖𝑛𝑡𝑒𝑔𝑟𝑎𝑙𝑠</m:t>
                      </m:r>
                      <m:r>
                        <a:rPr lang="en-US" sz="2000" b="0" i="1" smtClean="0">
                          <a:solidFill>
                            <a:srgbClr val="000066"/>
                          </a:solidFill>
                          <a:latin typeface="Cambria Math"/>
                          <a:ea typeface="Cambria Math"/>
                        </a:rPr>
                        <m:t> </m:t>
                      </m:r>
                    </m:oMath>
                  </m:oMathPara>
                </a14:m>
                <a:endParaRPr lang="en-US" sz="2000" b="0" i="1" dirty="0" smtClean="0">
                  <a:solidFill>
                    <a:srgbClr val="000066"/>
                  </a:solidFill>
                  <a:latin typeface="Cambria Math"/>
                  <a:ea typeface="Cambria Math"/>
                </a:endParaRPr>
              </a:p>
              <a:p>
                <a:pPr/>
                <a14:m>
                  <m:oMathPara xmlns:m="http://schemas.openxmlformats.org/officeDocument/2006/math">
                    <m:oMathParaPr>
                      <m:jc m:val="left"/>
                    </m:oMathParaPr>
                    <m:oMath xmlns:m="http://schemas.openxmlformats.org/officeDocument/2006/math">
                      <m:r>
                        <a:rPr lang="en-US" sz="2000" b="0" i="1" smtClean="0">
                          <a:solidFill>
                            <a:srgbClr val="000066"/>
                          </a:solidFill>
                          <a:latin typeface="Cambria Math"/>
                          <a:ea typeface="Cambria Math"/>
                        </a:rPr>
                        <m:t>𝑜𝑓</m:t>
                      </m:r>
                      <m:r>
                        <a:rPr lang="en-US" sz="2000" b="0" i="1" smtClean="0">
                          <a:solidFill>
                            <a:srgbClr val="000066"/>
                          </a:solidFill>
                          <a:latin typeface="Cambria Math"/>
                          <a:ea typeface="Cambria Math"/>
                        </a:rPr>
                        <m:t> </m:t>
                      </m:r>
                      <m:r>
                        <a:rPr lang="en-US" sz="2000" b="0" i="1" smtClean="0">
                          <a:solidFill>
                            <a:srgbClr val="000066"/>
                          </a:solidFill>
                          <a:latin typeface="Cambria Math"/>
                          <a:ea typeface="Cambria Math"/>
                        </a:rPr>
                        <m:t>𝑡h𝑒</m:t>
                      </m:r>
                      <m:r>
                        <a:rPr lang="en-US" sz="2000" b="0" i="1" smtClean="0">
                          <a:solidFill>
                            <a:srgbClr val="000066"/>
                          </a:solidFill>
                          <a:latin typeface="Cambria Math"/>
                          <a:ea typeface="Cambria Math"/>
                        </a:rPr>
                        <m:t> </m:t>
                      </m:r>
                    </m:oMath>
                  </m:oMathPara>
                </a14:m>
                <a:endParaRPr lang="en-US" sz="2000" b="0" i="1" dirty="0" smtClean="0">
                  <a:solidFill>
                    <a:srgbClr val="000066"/>
                  </a:solidFill>
                  <a:latin typeface="Calibri" pitchFamily="34" charset="0"/>
                  <a:ea typeface="Cambria Math"/>
                  <a:cs typeface="Calibri" pitchFamily="34" charset="0"/>
                </a:endParaRPr>
              </a:p>
              <a:p>
                <a14:m>
                  <m:oMath xmlns:m="http://schemas.openxmlformats.org/officeDocument/2006/math">
                    <m:r>
                      <a:rPr lang="en-US" sz="2000" b="0" i="1" smtClean="0">
                        <a:solidFill>
                          <a:srgbClr val="000066"/>
                        </a:solidFill>
                        <a:latin typeface="Cambria Math"/>
                        <a:ea typeface="Cambria Math"/>
                      </a:rPr>
                      <m:t>𝑓𝑜𝑟𝑚</m:t>
                    </m:r>
                    <m:r>
                      <a:rPr lang="en-US" sz="2000" b="0" i="1" smtClean="0">
                        <a:solidFill>
                          <a:srgbClr val="000066"/>
                        </a:solidFill>
                        <a:latin typeface="Cambria Math"/>
                        <a:ea typeface="Cambria Math"/>
                      </a:rPr>
                      <m:t> </m:t>
                    </m:r>
                  </m:oMath>
                </a14:m>
                <a:r>
                  <a:rPr lang="en-IN" sz="2000" dirty="0" smtClean="0">
                    <a:solidFill>
                      <a:srgbClr val="000066"/>
                    </a:solidFill>
                    <a:latin typeface="Calibri" pitchFamily="34" charset="0"/>
                    <a:cs typeface="Calibri" pitchFamily="34" charset="0"/>
                  </a:rPr>
                  <a:t>  </a:t>
                </a:r>
                <a14:m>
                  <m:oMath xmlns:m="http://schemas.openxmlformats.org/officeDocument/2006/math">
                    <m:nary>
                      <m:naryPr>
                        <m:limLoc m:val="undOvr"/>
                        <m:subHide m:val="on"/>
                        <m:supHide m:val="on"/>
                        <m:ctrlPr>
                          <a:rPr lang="en-IN" sz="2000" i="1" dirty="0" smtClean="0">
                            <a:solidFill>
                              <a:srgbClr val="000066"/>
                            </a:solidFill>
                            <a:latin typeface="Cambria Math"/>
                          </a:rPr>
                        </m:ctrlPr>
                      </m:naryPr>
                      <m:sub/>
                      <m:sup/>
                      <m:e>
                        <m:r>
                          <a:rPr lang="en-US" sz="2000" b="0" i="1" dirty="0" smtClean="0">
                            <a:solidFill>
                              <a:srgbClr val="000066"/>
                            </a:solidFill>
                            <a:latin typeface="Cambria Math"/>
                          </a:rPr>
                          <m:t>𝑓</m:t>
                        </m:r>
                        <m:d>
                          <m:dPr>
                            <m:ctrlPr>
                              <a:rPr lang="en-US" sz="2000" b="0" i="1" dirty="0" smtClean="0">
                                <a:solidFill>
                                  <a:srgbClr val="000066"/>
                                </a:solidFill>
                                <a:latin typeface="Cambria Math"/>
                              </a:rPr>
                            </m:ctrlPr>
                          </m:dPr>
                          <m:e>
                            <m:r>
                              <a:rPr lang="en-US" sz="2000" b="0" i="1" dirty="0" smtClean="0">
                                <a:solidFill>
                                  <a:srgbClr val="000066"/>
                                </a:solidFill>
                                <a:latin typeface="Cambria Math"/>
                                <a:ea typeface="Cambria Math"/>
                              </a:rPr>
                              <m:t>∅</m:t>
                            </m:r>
                            <m:d>
                              <m:dPr>
                                <m:ctrlPr>
                                  <a:rPr lang="en-US" sz="2000" b="0" i="1" dirty="0" smtClean="0">
                                    <a:solidFill>
                                      <a:srgbClr val="000066"/>
                                    </a:solidFill>
                                    <a:latin typeface="Cambria Math"/>
                                    <a:ea typeface="Cambria Math"/>
                                  </a:rPr>
                                </m:ctrlPr>
                              </m:dPr>
                              <m:e>
                                <m:r>
                                  <a:rPr lang="en-US" sz="2000" b="0" i="1" dirty="0" smtClean="0">
                                    <a:solidFill>
                                      <a:srgbClr val="000066"/>
                                    </a:solidFill>
                                    <a:latin typeface="Cambria Math"/>
                                    <a:ea typeface="Cambria Math"/>
                                  </a:rPr>
                                  <m:t>𝑥</m:t>
                                </m:r>
                              </m:e>
                            </m:d>
                          </m:e>
                        </m:d>
                      </m:e>
                    </m:nary>
                  </m:oMath>
                </a14:m>
                <a:r>
                  <a:rPr lang="en-IN" sz="2000" dirty="0" smtClean="0">
                    <a:solidFill>
                      <a:srgbClr val="000066"/>
                    </a:solidFill>
                    <a:latin typeface="Calibri" pitchFamily="34" charset="0"/>
                    <a:cs typeface="Calibri" pitchFamily="34" charset="0"/>
                  </a:rPr>
                  <a:t> </a:t>
                </a:r>
                <a14:m>
                  <m:oMath xmlns:m="http://schemas.openxmlformats.org/officeDocument/2006/math">
                    <m:r>
                      <a:rPr lang="en-IN" sz="2000" i="1" dirty="0" smtClean="0">
                        <a:solidFill>
                          <a:srgbClr val="000066"/>
                        </a:solidFill>
                        <a:latin typeface="Cambria Math"/>
                        <a:ea typeface="Cambria Math"/>
                      </a:rPr>
                      <m:t>∅</m:t>
                    </m:r>
                    <m:r>
                      <a:rPr lang="en-US" sz="2000" b="0" i="1" dirty="0" smtClean="0">
                        <a:solidFill>
                          <a:srgbClr val="000066"/>
                        </a:solidFill>
                        <a:latin typeface="Cambria Math"/>
                        <a:ea typeface="Cambria Math"/>
                      </a:rPr>
                      <m:t> </m:t>
                    </m:r>
                    <m:d>
                      <m:dPr>
                        <m:ctrlPr>
                          <a:rPr lang="en-US" sz="2000" b="0" i="1" dirty="0" smtClean="0">
                            <a:solidFill>
                              <a:srgbClr val="000066"/>
                            </a:solidFill>
                            <a:latin typeface="Cambria Math"/>
                            <a:ea typeface="Cambria Math"/>
                          </a:rPr>
                        </m:ctrlPr>
                      </m:dPr>
                      <m:e>
                        <m:r>
                          <a:rPr lang="en-US" sz="2000" b="0" i="1" dirty="0" smtClean="0">
                            <a:solidFill>
                              <a:srgbClr val="000066"/>
                            </a:solidFill>
                            <a:latin typeface="Cambria Math"/>
                            <a:ea typeface="Cambria Math"/>
                          </a:rPr>
                          <m:t>𝑥</m:t>
                        </m:r>
                      </m:e>
                    </m:d>
                  </m:oMath>
                </a14:m>
                <a:r>
                  <a:rPr lang="en-IN" sz="2000" dirty="0" smtClean="0">
                    <a:solidFill>
                      <a:srgbClr val="000066"/>
                    </a:solidFill>
                    <a:latin typeface="Calibri" pitchFamily="34" charset="0"/>
                    <a:cs typeface="Calibri" pitchFamily="34" charset="0"/>
                  </a:rPr>
                  <a:t>dx, we substitute </a:t>
                </a:r>
                <a14:m>
                  <m:oMath xmlns:m="http://schemas.openxmlformats.org/officeDocument/2006/math">
                    <m:r>
                      <a:rPr lang="en-IN" sz="2000" i="1" smtClean="0">
                        <a:solidFill>
                          <a:srgbClr val="000066"/>
                        </a:solidFill>
                        <a:latin typeface="Cambria Math"/>
                        <a:ea typeface="Cambria Math"/>
                      </a:rPr>
                      <m:t>∅</m:t>
                    </m:r>
                    <m:r>
                      <a:rPr lang="en-US" sz="2000" b="0" i="1" smtClean="0">
                        <a:solidFill>
                          <a:srgbClr val="000066"/>
                        </a:solidFill>
                        <a:latin typeface="Cambria Math"/>
                        <a:ea typeface="Cambria Math"/>
                      </a:rPr>
                      <m:t> </m:t>
                    </m:r>
                    <m:d>
                      <m:dPr>
                        <m:ctrlPr>
                          <a:rPr lang="en-US" sz="2000" b="0" i="1" smtClean="0">
                            <a:solidFill>
                              <a:srgbClr val="000066"/>
                            </a:solidFill>
                            <a:latin typeface="Cambria Math"/>
                            <a:ea typeface="Cambria Math"/>
                          </a:rPr>
                        </m:ctrlPr>
                      </m:dPr>
                      <m:e>
                        <m:r>
                          <a:rPr lang="en-US" sz="2000" b="0" i="1" smtClean="0">
                            <a:solidFill>
                              <a:srgbClr val="000066"/>
                            </a:solidFill>
                            <a:latin typeface="Cambria Math"/>
                            <a:ea typeface="Cambria Math"/>
                          </a:rPr>
                          <m:t>𝑥</m:t>
                        </m:r>
                      </m:e>
                    </m:d>
                  </m:oMath>
                </a14:m>
                <a:r>
                  <a:rPr lang="en-IN" sz="2000" dirty="0" smtClean="0">
                    <a:solidFill>
                      <a:srgbClr val="000066"/>
                    </a:solidFill>
                    <a:latin typeface="Calibri" pitchFamily="34" charset="0"/>
                    <a:cs typeface="Calibri" pitchFamily="34" charset="0"/>
                  </a:rPr>
                  <a:t>=  t and </a:t>
                </a:r>
                <a14:m>
                  <m:oMath xmlns:m="http://schemas.openxmlformats.org/officeDocument/2006/math">
                    <m:r>
                      <a:rPr lang="en-IN" sz="2000" i="1" smtClean="0">
                        <a:solidFill>
                          <a:srgbClr val="000066"/>
                        </a:solidFill>
                        <a:latin typeface="Cambria Math"/>
                        <a:ea typeface="Cambria Math"/>
                      </a:rPr>
                      <m:t>∅</m:t>
                    </m:r>
                    <m:d>
                      <m:dPr>
                        <m:ctrlPr>
                          <a:rPr lang="en-IN" sz="2000" i="1" smtClean="0">
                            <a:solidFill>
                              <a:srgbClr val="000066"/>
                            </a:solidFill>
                            <a:latin typeface="Cambria Math"/>
                            <a:ea typeface="Cambria Math"/>
                          </a:rPr>
                        </m:ctrlPr>
                      </m:dPr>
                      <m:e>
                        <m:r>
                          <a:rPr lang="en-US" sz="2000" b="0" i="1" smtClean="0">
                            <a:solidFill>
                              <a:srgbClr val="000066"/>
                            </a:solidFill>
                            <a:latin typeface="Cambria Math"/>
                            <a:ea typeface="Cambria Math"/>
                          </a:rPr>
                          <m:t>𝑥</m:t>
                        </m:r>
                      </m:e>
                    </m:d>
                  </m:oMath>
                </a14:m>
                <a:r>
                  <a:rPr lang="en-IN" sz="2000" dirty="0" smtClean="0">
                    <a:solidFill>
                      <a:srgbClr val="000066"/>
                    </a:solidFill>
                    <a:latin typeface="Calibri" pitchFamily="34" charset="0"/>
                    <a:cs typeface="Calibri" pitchFamily="34" charset="0"/>
                  </a:rPr>
                  <a:t>dx=</a:t>
                </a:r>
                <a:r>
                  <a:rPr lang="en-IN" sz="2000" dirty="0" err="1" smtClean="0">
                    <a:solidFill>
                      <a:srgbClr val="000066"/>
                    </a:solidFill>
                    <a:latin typeface="Calibri" pitchFamily="34" charset="0"/>
                    <a:cs typeface="Calibri" pitchFamily="34" charset="0"/>
                  </a:rPr>
                  <a:t>dt.</a:t>
                </a:r>
                <a:endParaRPr lang="en-IN" sz="2000" dirty="0" smtClean="0">
                  <a:solidFill>
                    <a:srgbClr val="000066"/>
                  </a:solidFill>
                  <a:latin typeface="Calibri" pitchFamily="34" charset="0"/>
                  <a:cs typeface="Calibri" pitchFamily="34" charset="0"/>
                </a:endParaRPr>
              </a:p>
              <a:p>
                <a:r>
                  <a:rPr lang="en-US" sz="2000" dirty="0" smtClean="0">
                    <a:solidFill>
                      <a:srgbClr val="000066"/>
                    </a:solidFill>
                    <a:latin typeface="Calibri" pitchFamily="34" charset="0"/>
                    <a:cs typeface="Calibri" pitchFamily="34" charset="0"/>
                  </a:rPr>
                  <a:t>This substitution reduces the above integral to </a:t>
                </a:r>
                <a14:m>
                  <m:oMath xmlns:m="http://schemas.openxmlformats.org/officeDocument/2006/math">
                    <m:nary>
                      <m:naryPr>
                        <m:limLoc m:val="undOvr"/>
                        <m:subHide m:val="on"/>
                        <m:supHide m:val="on"/>
                        <m:ctrlPr>
                          <a:rPr lang="en-US" sz="2000" i="1" smtClean="0">
                            <a:solidFill>
                              <a:srgbClr val="000066"/>
                            </a:solidFill>
                            <a:latin typeface="Cambria Math"/>
                          </a:rPr>
                        </m:ctrlPr>
                      </m:naryPr>
                      <m:sub/>
                      <m:sup/>
                      <m:e>
                        <m:r>
                          <a:rPr lang="en-US" sz="2000" b="0" i="1" smtClean="0">
                            <a:solidFill>
                              <a:srgbClr val="000066"/>
                            </a:solidFill>
                            <a:latin typeface="Cambria Math"/>
                          </a:rPr>
                          <m:t>𝑓</m:t>
                        </m:r>
                        <m:d>
                          <m:dPr>
                            <m:ctrlPr>
                              <a:rPr lang="en-US" sz="2000" b="0" i="1" smtClean="0">
                                <a:solidFill>
                                  <a:srgbClr val="000066"/>
                                </a:solidFill>
                                <a:latin typeface="Cambria Math"/>
                              </a:rPr>
                            </m:ctrlPr>
                          </m:dPr>
                          <m:e>
                            <m:r>
                              <a:rPr lang="en-US" sz="2000" b="0" i="1" smtClean="0">
                                <a:solidFill>
                                  <a:srgbClr val="000066"/>
                                </a:solidFill>
                                <a:latin typeface="Cambria Math"/>
                              </a:rPr>
                              <m:t>𝑡</m:t>
                            </m:r>
                          </m:e>
                        </m:d>
                      </m:e>
                    </m:nary>
                  </m:oMath>
                </a14:m>
                <a:r>
                  <a:rPr lang="en-IN" sz="2000" dirty="0" err="1" smtClean="0">
                    <a:solidFill>
                      <a:srgbClr val="000066"/>
                    </a:solidFill>
                    <a:latin typeface="Calibri" pitchFamily="34" charset="0"/>
                    <a:cs typeface="Calibri" pitchFamily="34" charset="0"/>
                  </a:rPr>
                  <a:t>dt.</a:t>
                </a:r>
                <a:r>
                  <a:rPr lang="en-IN" sz="2000" dirty="0" smtClean="0">
                    <a:solidFill>
                      <a:srgbClr val="000066"/>
                    </a:solidFill>
                    <a:latin typeface="Calibri" pitchFamily="34" charset="0"/>
                    <a:cs typeface="Calibri" pitchFamily="34" charset="0"/>
                  </a:rPr>
                  <a:t> After evaluating this integral substitute back the value of t.</a:t>
                </a:r>
              </a:p>
              <a:p>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smtClean="0">
                  <a:solidFill>
                    <a:srgbClr val="7030A0"/>
                  </a:solidFill>
                  <a:latin typeface="Calibri" pitchFamily="34" charset="0"/>
                  <a:cs typeface="Calibri" pitchFamily="34" charset="0"/>
                </a:endParaRPr>
              </a:p>
              <a:p>
                <a14:m>
                  <m:oMath xmlns:m="http://schemas.openxmlformats.org/officeDocument/2006/math">
                    <m:nary>
                      <m:naryPr>
                        <m:limLoc m:val="undOvr"/>
                        <m:subHide m:val="on"/>
                        <m:supHide m:val="on"/>
                        <m:ctrlPr>
                          <a:rPr lang="en-IN" sz="2000" b="1" i="1" smtClean="0">
                            <a:solidFill>
                              <a:srgbClr val="000066"/>
                            </a:solidFill>
                            <a:latin typeface="Cambria Math"/>
                          </a:rPr>
                        </m:ctrlPr>
                      </m:naryPr>
                      <m:sub/>
                      <m:sup/>
                      <m:e>
                        <m:f>
                          <m:fPr>
                            <m:ctrlPr>
                              <a:rPr lang="en-IN" sz="2000" b="1" i="1" smtClean="0">
                                <a:solidFill>
                                  <a:srgbClr val="000066"/>
                                </a:solidFill>
                                <a:latin typeface="Cambria Math"/>
                              </a:rPr>
                            </m:ctrlPr>
                          </m:fPr>
                          <m:num>
                            <m:func>
                              <m:funcPr>
                                <m:ctrlPr>
                                  <a:rPr lang="en-IN" sz="2000" b="1" i="1">
                                    <a:solidFill>
                                      <a:srgbClr val="000066"/>
                                    </a:solidFill>
                                    <a:latin typeface="Cambria Math"/>
                                  </a:rPr>
                                </m:ctrlPr>
                              </m:funcPr>
                              <m:fName>
                                <m:r>
                                  <a:rPr lang="en-IN" sz="2000" b="1" i="1">
                                    <a:solidFill>
                                      <a:srgbClr val="000066"/>
                                    </a:solidFill>
                                    <a:latin typeface="Cambria Math"/>
                                  </a:rPr>
                                  <m:t>𝒔𝒊𝒏</m:t>
                                </m:r>
                              </m:fName>
                              <m:e>
                                <m:d>
                                  <m:dPr>
                                    <m:ctrlPr>
                                      <a:rPr lang="en-IN" sz="2000" b="1" i="1">
                                        <a:solidFill>
                                          <a:srgbClr val="000066"/>
                                        </a:solidFill>
                                        <a:latin typeface="Cambria Math"/>
                                      </a:rPr>
                                    </m:ctrlPr>
                                  </m:dPr>
                                  <m:e>
                                    <m:r>
                                      <a:rPr lang="en-US" sz="2000" b="1" i="1">
                                        <a:solidFill>
                                          <a:srgbClr val="000066"/>
                                        </a:solidFill>
                                        <a:latin typeface="Cambria Math"/>
                                      </a:rPr>
                                      <m:t>𝒍𝒐𝒈𝒙</m:t>
                                    </m:r>
                                  </m:e>
                                </m:d>
                              </m:e>
                            </m:func>
                          </m:num>
                          <m:den>
                            <m:r>
                              <a:rPr lang="en-US" sz="2000" b="1" i="1" smtClean="0">
                                <a:solidFill>
                                  <a:srgbClr val="000066"/>
                                </a:solidFill>
                                <a:latin typeface="Cambria Math"/>
                              </a:rPr>
                              <m:t>𝒙</m:t>
                            </m:r>
                          </m:den>
                        </m:f>
                        <m:func>
                          <m:funcPr>
                            <m:ctrlPr>
                              <a:rPr lang="en-IN" sz="2000" b="1" i="1" smtClean="0">
                                <a:solidFill>
                                  <a:srgbClr val="000066"/>
                                </a:solidFill>
                                <a:latin typeface="Cambria Math"/>
                              </a:rPr>
                            </m:ctrlPr>
                          </m:funcPr>
                          <m:fName>
                            <m:r>
                              <a:rPr lang="en-US" sz="2000" b="1" i="1" smtClean="0">
                                <a:solidFill>
                                  <a:srgbClr val="000066"/>
                                </a:solidFill>
                                <a:latin typeface="Cambria Math"/>
                              </a:rPr>
                              <m:t>𝒅𝒙</m:t>
                            </m:r>
                          </m:fName>
                          <m:e/>
                        </m:func>
                      </m:e>
                    </m:nary>
                  </m:oMath>
                </a14:m>
                <a:r>
                  <a:rPr lang="en-IN" sz="2000" b="1" dirty="0" smtClean="0">
                    <a:solidFill>
                      <a:srgbClr val="000066"/>
                    </a:solidFill>
                    <a:latin typeface="Calibri" pitchFamily="34" charset="0"/>
                    <a:cs typeface="Calibri" pitchFamily="34" charset="0"/>
                  </a:rPr>
                  <a:t> =</a:t>
                </a:r>
                <a14:m>
                  <m:oMath xmlns:m="http://schemas.openxmlformats.org/officeDocument/2006/math">
                    <m:nary>
                      <m:naryPr>
                        <m:limLoc m:val="undOvr"/>
                        <m:subHide m:val="on"/>
                        <m:supHide m:val="on"/>
                        <m:ctrlPr>
                          <a:rPr lang="en-IN" sz="2000" b="1" i="1" dirty="0" smtClean="0">
                            <a:solidFill>
                              <a:srgbClr val="000066"/>
                            </a:solidFill>
                            <a:latin typeface="Cambria Math"/>
                          </a:rPr>
                        </m:ctrlPr>
                      </m:naryPr>
                      <m:sub/>
                      <m:sup/>
                      <m:e>
                        <m:func>
                          <m:funcPr>
                            <m:ctrlPr>
                              <a:rPr lang="en-IN" sz="2000" b="1" i="1" dirty="0" smtClean="0">
                                <a:solidFill>
                                  <a:srgbClr val="000066"/>
                                </a:solidFill>
                                <a:latin typeface="Cambria Math"/>
                              </a:rPr>
                            </m:ctrlPr>
                          </m:funcPr>
                          <m:fName>
                            <m:r>
                              <a:rPr lang="en-IN" sz="2000" b="1" i="0" dirty="0" smtClean="0">
                                <a:solidFill>
                                  <a:srgbClr val="000066"/>
                                </a:solidFill>
                                <a:latin typeface="Cambria Math"/>
                              </a:rPr>
                              <m:t>𝐬𝐢𝐧</m:t>
                            </m:r>
                          </m:fName>
                          <m:e>
                            <m:r>
                              <a:rPr lang="en-US" sz="2000" b="1" i="1" dirty="0" smtClean="0">
                                <a:solidFill>
                                  <a:srgbClr val="000066"/>
                                </a:solidFill>
                                <a:latin typeface="Cambria Math"/>
                              </a:rPr>
                              <m:t>𝒕</m:t>
                            </m:r>
                            <m:r>
                              <a:rPr lang="en-US" sz="2000" b="1" i="1" dirty="0" smtClean="0">
                                <a:solidFill>
                                  <a:srgbClr val="000066"/>
                                </a:solidFill>
                                <a:latin typeface="Cambria Math"/>
                              </a:rPr>
                              <m:t> </m:t>
                            </m:r>
                            <m:r>
                              <a:rPr lang="en-US" sz="2000" b="1" i="1" dirty="0" smtClean="0">
                                <a:solidFill>
                                  <a:srgbClr val="000066"/>
                                </a:solidFill>
                                <a:latin typeface="Cambria Math"/>
                              </a:rPr>
                              <m:t>𝒅𝒕</m:t>
                            </m:r>
                            <m:r>
                              <a:rPr lang="en-US" sz="2000" b="1" i="1" dirty="0" smtClean="0">
                                <a:solidFill>
                                  <a:srgbClr val="000066"/>
                                </a:solidFill>
                                <a:latin typeface="Cambria Math"/>
                              </a:rPr>
                              <m:t>=</m:t>
                            </m:r>
                            <m:func>
                              <m:funcPr>
                                <m:ctrlPr>
                                  <a:rPr lang="en-US" sz="2000" b="1" i="1" dirty="0" smtClean="0">
                                    <a:solidFill>
                                      <a:srgbClr val="000066"/>
                                    </a:solidFill>
                                    <a:latin typeface="Cambria Math"/>
                                  </a:rPr>
                                </m:ctrlPr>
                              </m:funcPr>
                              <m:fName>
                                <m:r>
                                  <a:rPr lang="en-US" sz="2000" b="1" i="0" dirty="0" smtClean="0">
                                    <a:solidFill>
                                      <a:srgbClr val="000066"/>
                                    </a:solidFill>
                                    <a:latin typeface="Cambria Math"/>
                                  </a:rPr>
                                  <m:t>−</m:t>
                                </m:r>
                                <m:r>
                                  <a:rPr lang="en-US" sz="2000" b="1" i="0" dirty="0" smtClean="0">
                                    <a:solidFill>
                                      <a:srgbClr val="000066"/>
                                    </a:solidFill>
                                    <a:latin typeface="Cambria Math"/>
                                  </a:rPr>
                                  <m:t>𝐜𝐨𝐬</m:t>
                                </m:r>
                              </m:fName>
                              <m:e>
                                <m:r>
                                  <a:rPr lang="en-US" sz="2000" b="1" i="1" dirty="0" smtClean="0">
                                    <a:solidFill>
                                      <a:srgbClr val="000066"/>
                                    </a:solidFill>
                                    <a:latin typeface="Cambria Math"/>
                                  </a:rPr>
                                  <m:t>𝒕</m:t>
                                </m:r>
                                <m:r>
                                  <a:rPr lang="en-US" sz="2000" b="1" i="1" dirty="0" smtClean="0">
                                    <a:solidFill>
                                      <a:srgbClr val="000066"/>
                                    </a:solidFill>
                                    <a:latin typeface="Cambria Math"/>
                                  </a:rPr>
                                  <m:t>+</m:t>
                                </m:r>
                                <m:r>
                                  <a:rPr lang="en-US" sz="2000" b="1" i="1" dirty="0" smtClean="0">
                                    <a:solidFill>
                                      <a:srgbClr val="000066"/>
                                    </a:solidFill>
                                    <a:latin typeface="Cambria Math"/>
                                  </a:rPr>
                                  <m:t>𝒄</m:t>
                                </m:r>
                                <m:r>
                                  <a:rPr lang="en-US" sz="2000" b="1" i="1" dirty="0" smtClean="0">
                                    <a:solidFill>
                                      <a:srgbClr val="000066"/>
                                    </a:solidFill>
                                    <a:latin typeface="Cambria Math"/>
                                  </a:rPr>
                                  <m:t>=−</m:t>
                                </m:r>
                                <m:func>
                                  <m:funcPr>
                                    <m:ctrlPr>
                                      <a:rPr lang="en-US" sz="2000" b="1" i="1" dirty="0" smtClean="0">
                                        <a:solidFill>
                                          <a:srgbClr val="000066"/>
                                        </a:solidFill>
                                        <a:latin typeface="Cambria Math"/>
                                      </a:rPr>
                                    </m:ctrlPr>
                                  </m:funcPr>
                                  <m:fName>
                                    <m:r>
                                      <a:rPr lang="en-US" sz="2000" b="1" i="0" dirty="0" smtClean="0">
                                        <a:solidFill>
                                          <a:srgbClr val="000066"/>
                                        </a:solidFill>
                                        <a:latin typeface="Cambria Math"/>
                                      </a:rPr>
                                      <m:t>𝐜𝐨𝐬</m:t>
                                    </m:r>
                                  </m:fName>
                                  <m:e>
                                    <m:d>
                                      <m:dPr>
                                        <m:ctrlPr>
                                          <a:rPr lang="en-US" sz="2000" b="1" i="1" dirty="0" smtClean="0">
                                            <a:solidFill>
                                              <a:srgbClr val="000066"/>
                                            </a:solidFill>
                                            <a:latin typeface="Cambria Math"/>
                                          </a:rPr>
                                        </m:ctrlPr>
                                      </m:dPr>
                                      <m:e>
                                        <m:r>
                                          <a:rPr lang="en-US" sz="2000" b="1" i="1" dirty="0" smtClean="0">
                                            <a:solidFill>
                                              <a:srgbClr val="000066"/>
                                            </a:solidFill>
                                            <a:latin typeface="Cambria Math"/>
                                          </a:rPr>
                                          <m:t>𝒍𝒐𝒈𝒙</m:t>
                                        </m:r>
                                      </m:e>
                                    </m:d>
                                  </m:e>
                                </m:func>
                              </m:e>
                            </m:func>
                          </m:e>
                        </m:func>
                      </m:e>
                    </m:nary>
                  </m:oMath>
                </a14:m>
                <a:r>
                  <a:rPr lang="en-IN" sz="2000" b="1" dirty="0" smtClean="0">
                    <a:solidFill>
                      <a:srgbClr val="000066"/>
                    </a:solidFill>
                    <a:latin typeface="Calibri" pitchFamily="34" charset="0"/>
                    <a:cs typeface="Calibri" pitchFamily="34" charset="0"/>
                  </a:rPr>
                  <a:t>+ c</a:t>
                </a:r>
              </a:p>
              <a:p>
                <a:endParaRPr lang="en-US" sz="2000" b="1" dirty="0">
                  <a:solidFill>
                    <a:srgbClr val="000066"/>
                  </a:solidFill>
                  <a:latin typeface="Calibri" pitchFamily="34" charset="0"/>
                  <a:cs typeface="Calibri" pitchFamily="34" charset="0"/>
                </a:endParaRPr>
              </a:p>
              <a:p>
                <a14:m>
                  <m:oMath xmlns:m="http://schemas.openxmlformats.org/officeDocument/2006/math">
                    <m:nary>
                      <m:naryPr>
                        <m:limLoc m:val="undOvr"/>
                        <m:subHide m:val="on"/>
                        <m:supHide m:val="on"/>
                        <m:ctrlPr>
                          <a:rPr lang="en-IN" sz="2000" b="1" i="1">
                            <a:solidFill>
                              <a:srgbClr val="000066"/>
                            </a:solidFill>
                            <a:latin typeface="Cambria Math"/>
                          </a:rPr>
                        </m:ctrlPr>
                      </m:naryPr>
                      <m:sub/>
                      <m:sup/>
                      <m:e>
                        <m:f>
                          <m:fPr>
                            <m:ctrlPr>
                              <a:rPr lang="en-IN" sz="2000" b="1" i="1" smtClean="0">
                                <a:solidFill>
                                  <a:srgbClr val="000066"/>
                                </a:solidFill>
                                <a:latin typeface="Cambria Math"/>
                              </a:rPr>
                            </m:ctrlPr>
                          </m:fPr>
                          <m:num>
                            <m:r>
                              <a:rPr lang="en-US" sz="2000" b="1" i="1" smtClean="0">
                                <a:solidFill>
                                  <a:srgbClr val="000066"/>
                                </a:solidFill>
                                <a:latin typeface="Cambria Math"/>
                              </a:rPr>
                              <m:t>𝒙</m:t>
                            </m:r>
                          </m:num>
                          <m:den>
                            <m:sSup>
                              <m:sSupPr>
                                <m:ctrlPr>
                                  <a:rPr lang="en-US"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𝟐</m:t>
                                </m:r>
                              </m:sup>
                            </m:sSup>
                            <m:r>
                              <a:rPr lang="en-US" sz="2000" b="1" i="1" smtClean="0">
                                <a:solidFill>
                                  <a:srgbClr val="000066"/>
                                </a:solidFill>
                                <a:latin typeface="Cambria Math"/>
                              </a:rPr>
                              <m:t>+</m:t>
                            </m:r>
                            <m:r>
                              <a:rPr lang="en-US" sz="2000" b="1" i="1" smtClean="0">
                                <a:solidFill>
                                  <a:srgbClr val="000066"/>
                                </a:solidFill>
                                <a:latin typeface="Cambria Math"/>
                              </a:rPr>
                              <m:t>𝟏</m:t>
                            </m:r>
                          </m:den>
                        </m:f>
                      </m:e>
                    </m:nary>
                  </m:oMath>
                </a14:m>
                <a:r>
                  <a:rPr lang="en-IN" sz="2000" b="1" dirty="0" smtClean="0">
                    <a:solidFill>
                      <a:srgbClr val="000066"/>
                    </a:solidFill>
                    <a:latin typeface="Calibri" pitchFamily="34" charset="0"/>
                    <a:cs typeface="Calibri" pitchFamily="34" charset="0"/>
                  </a:rPr>
                  <a:t>dx = </a:t>
                </a:r>
                <a14:m>
                  <m:oMath xmlns:m="http://schemas.openxmlformats.org/officeDocument/2006/math">
                    <m:f>
                      <m:fPr>
                        <m:ctrlPr>
                          <a:rPr lang="en-IN" sz="2000" b="1" i="1" smtClean="0">
                            <a:solidFill>
                              <a:srgbClr val="000066"/>
                            </a:solidFill>
                            <a:latin typeface="Cambria Math"/>
                          </a:rPr>
                        </m:ctrlPr>
                      </m:fPr>
                      <m:num>
                        <m:r>
                          <a:rPr lang="en-US" sz="2000" b="1" i="1" smtClean="0">
                            <a:solidFill>
                              <a:srgbClr val="000066"/>
                            </a:solidFill>
                            <a:latin typeface="Cambria Math"/>
                          </a:rPr>
                          <m:t>𝟏</m:t>
                        </m:r>
                      </m:num>
                      <m:den>
                        <m:r>
                          <a:rPr lang="en-US" sz="2000" b="1" i="1" smtClean="0">
                            <a:solidFill>
                              <a:srgbClr val="000066"/>
                            </a:solidFill>
                            <a:latin typeface="Cambria Math"/>
                          </a:rPr>
                          <m:t>𝟐</m:t>
                        </m:r>
                      </m:den>
                    </m:f>
                    <m:nary>
                      <m:naryPr>
                        <m:limLoc m:val="undOvr"/>
                        <m:subHide m:val="on"/>
                        <m:supHide m:val="on"/>
                        <m:ctrlPr>
                          <a:rPr lang="en-IN" sz="2000" b="1" i="1" smtClean="0">
                            <a:solidFill>
                              <a:srgbClr val="000066"/>
                            </a:solidFill>
                            <a:latin typeface="Cambria Math"/>
                          </a:rPr>
                        </m:ctrlPr>
                      </m:naryPr>
                      <m:sub/>
                      <m:sup/>
                      <m:e>
                        <m:f>
                          <m:fPr>
                            <m:ctrlPr>
                              <a:rPr lang="en-IN" sz="2000" b="1" i="1" smtClean="0">
                                <a:solidFill>
                                  <a:srgbClr val="000066"/>
                                </a:solidFill>
                                <a:latin typeface="Cambria Math"/>
                              </a:rPr>
                            </m:ctrlPr>
                          </m:fPr>
                          <m:num>
                            <m:r>
                              <a:rPr lang="en-US" sz="2000" b="1" i="1" smtClean="0">
                                <a:solidFill>
                                  <a:srgbClr val="000066"/>
                                </a:solidFill>
                                <a:latin typeface="Cambria Math"/>
                              </a:rPr>
                              <m:t>𝟐</m:t>
                            </m:r>
                            <m:r>
                              <a:rPr lang="en-US" sz="2000" b="1" i="1" smtClean="0">
                                <a:solidFill>
                                  <a:srgbClr val="000066"/>
                                </a:solidFill>
                                <a:latin typeface="Cambria Math"/>
                              </a:rPr>
                              <m:t>𝒙</m:t>
                            </m:r>
                          </m:num>
                          <m:den>
                            <m:sSup>
                              <m:sSupPr>
                                <m:ctrlPr>
                                  <a:rPr lang="en-IN"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𝟐</m:t>
                                </m:r>
                              </m:sup>
                            </m:sSup>
                            <m:r>
                              <a:rPr lang="en-US" sz="2000" b="1" i="1" smtClean="0">
                                <a:solidFill>
                                  <a:srgbClr val="000066"/>
                                </a:solidFill>
                                <a:latin typeface="Cambria Math"/>
                              </a:rPr>
                              <m:t>+</m:t>
                            </m:r>
                            <m:r>
                              <a:rPr lang="en-US" sz="2000" b="1" i="1" smtClean="0">
                                <a:solidFill>
                                  <a:srgbClr val="000066"/>
                                </a:solidFill>
                                <a:latin typeface="Cambria Math"/>
                              </a:rPr>
                              <m:t>𝟏</m:t>
                            </m:r>
                          </m:den>
                        </m:f>
                      </m:e>
                    </m:nary>
                  </m:oMath>
                </a14:m>
                <a:r>
                  <a:rPr lang="en-IN" sz="2000" b="1" dirty="0" smtClean="0">
                    <a:solidFill>
                      <a:srgbClr val="000066"/>
                    </a:solidFill>
                    <a:latin typeface="Calibri" pitchFamily="34" charset="0"/>
                    <a:cs typeface="Calibri" pitchFamily="34" charset="0"/>
                  </a:rPr>
                  <a:t>dx =</a:t>
                </a:r>
                <a14:m>
                  <m:oMath xmlns:m="http://schemas.openxmlformats.org/officeDocument/2006/math">
                    <m:f>
                      <m:fPr>
                        <m:ctrlPr>
                          <a:rPr lang="en-IN" sz="2000" b="1" i="1" smtClean="0">
                            <a:solidFill>
                              <a:srgbClr val="000066"/>
                            </a:solidFill>
                            <a:latin typeface="Cambria Math"/>
                          </a:rPr>
                        </m:ctrlPr>
                      </m:fPr>
                      <m:num>
                        <m:r>
                          <a:rPr lang="en-US" sz="2000" b="1" i="1" smtClean="0">
                            <a:solidFill>
                              <a:srgbClr val="000066"/>
                            </a:solidFill>
                            <a:latin typeface="Cambria Math"/>
                          </a:rPr>
                          <m:t>𝟏</m:t>
                        </m:r>
                      </m:num>
                      <m:den>
                        <m:r>
                          <a:rPr lang="en-US" sz="2000" b="1" i="1" smtClean="0">
                            <a:solidFill>
                              <a:srgbClr val="000066"/>
                            </a:solidFill>
                            <a:latin typeface="Cambria Math"/>
                          </a:rPr>
                          <m:t>𝟐</m:t>
                        </m:r>
                      </m:den>
                    </m:f>
                    <m:func>
                      <m:funcPr>
                        <m:ctrlPr>
                          <a:rPr lang="en-IN" sz="2000" b="1" i="1" smtClean="0">
                            <a:solidFill>
                              <a:srgbClr val="000066"/>
                            </a:solidFill>
                            <a:latin typeface="Cambria Math"/>
                          </a:rPr>
                        </m:ctrlPr>
                      </m:funcPr>
                      <m:fName>
                        <m:r>
                          <a:rPr lang="en-IN" sz="2000" b="1" i="0" smtClean="0">
                            <a:solidFill>
                              <a:srgbClr val="000066"/>
                            </a:solidFill>
                            <a:latin typeface="Cambria Math"/>
                          </a:rPr>
                          <m:t>𝐥𝐨𝐠</m:t>
                        </m:r>
                      </m:fName>
                      <m:e>
                        <m:d>
                          <m:dPr>
                            <m:begChr m:val="|"/>
                            <m:endChr m:val="|"/>
                            <m:ctrlPr>
                              <a:rPr lang="en-IN" sz="2000" b="1" i="1" smtClean="0">
                                <a:solidFill>
                                  <a:srgbClr val="000066"/>
                                </a:solidFill>
                                <a:latin typeface="Cambria Math"/>
                              </a:rPr>
                            </m:ctrlPr>
                          </m:dPr>
                          <m:e>
                            <m:sSup>
                              <m:sSupPr>
                                <m:ctrlPr>
                                  <a:rPr lang="en-IN" sz="2000" b="1" i="1" smtClean="0">
                                    <a:solidFill>
                                      <a:srgbClr val="000066"/>
                                    </a:solidFill>
                                    <a:latin typeface="Cambria Math"/>
                                  </a:rPr>
                                </m:ctrlPr>
                              </m:sSupPr>
                              <m:e>
                                <m:r>
                                  <a:rPr lang="en-US" sz="2000" b="1" i="1" smtClean="0">
                                    <a:solidFill>
                                      <a:srgbClr val="000066"/>
                                    </a:solidFill>
                                    <a:latin typeface="Cambria Math"/>
                                  </a:rPr>
                                  <m:t>𝒙</m:t>
                                </m:r>
                              </m:e>
                              <m:sup>
                                <m:r>
                                  <a:rPr lang="en-US" sz="2000" b="1" i="1" smtClean="0">
                                    <a:solidFill>
                                      <a:srgbClr val="000066"/>
                                    </a:solidFill>
                                    <a:latin typeface="Cambria Math"/>
                                  </a:rPr>
                                  <m:t>𝟐</m:t>
                                </m:r>
                              </m:sup>
                            </m:sSup>
                            <m:r>
                              <a:rPr lang="en-US" sz="2000" b="1" i="1" smtClean="0">
                                <a:solidFill>
                                  <a:srgbClr val="000066"/>
                                </a:solidFill>
                                <a:latin typeface="Cambria Math"/>
                              </a:rPr>
                              <m:t>+</m:t>
                            </m:r>
                            <m:r>
                              <a:rPr lang="en-US" sz="2000" b="1" i="1" smtClean="0">
                                <a:solidFill>
                                  <a:srgbClr val="000066"/>
                                </a:solidFill>
                                <a:latin typeface="Cambria Math"/>
                              </a:rPr>
                              <m:t>𝟏</m:t>
                            </m:r>
                          </m:e>
                        </m:d>
                      </m:e>
                    </m:func>
                  </m:oMath>
                </a14:m>
                <a:r>
                  <a:rPr lang="en-IN" sz="2000" b="1" dirty="0" smtClean="0">
                    <a:solidFill>
                      <a:srgbClr val="000066"/>
                    </a:solidFill>
                    <a:latin typeface="Calibri" pitchFamily="34" charset="0"/>
                    <a:cs typeface="Calibri" pitchFamily="34" charset="0"/>
                  </a:rPr>
                  <a:t>+ c</a:t>
                </a:r>
                <a:endParaRPr lang="en-IN" sz="2000" b="1" dirty="0">
                  <a:solidFill>
                    <a:srgbClr val="000066"/>
                  </a:solidFill>
                  <a:latin typeface="Calibri" pitchFamily="34" charset="0"/>
                  <a:cs typeface="Calibr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5143" y="990600"/>
                <a:ext cx="8694057" cy="4492320"/>
              </a:xfrm>
              <a:prstGeom prst="rect">
                <a:avLst/>
              </a:prstGeom>
              <a:blipFill rotWithShape="1">
                <a:blip r:embed="rId2"/>
                <a:stretch>
                  <a:fillRect l="-771" t="-679" r="-3787" b="-136"/>
                </a:stretch>
              </a:blipFill>
            </p:spPr>
            <p:txBody>
              <a:bodyPr/>
              <a:lstStyle/>
              <a:p>
                <a:r>
                  <a:rPr lang="en-IN">
                    <a:noFill/>
                  </a:rPr>
                  <a:t> </a:t>
                </a:r>
              </a:p>
            </p:txBody>
          </p:sp>
        </mc:Fallback>
      </mc:AlternateContent>
      <p:sp>
        <p:nvSpPr>
          <p:cNvPr id="4" name="Pentagon 3"/>
          <p:cNvSpPr/>
          <p:nvPr/>
        </p:nvSpPr>
        <p:spPr>
          <a:xfrm>
            <a:off x="1219200" y="274005"/>
            <a:ext cx="5029200" cy="411795"/>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a:solidFill>
                  <a:srgbClr val="FF0000"/>
                </a:solidFill>
              </a:rPr>
              <a:t>INTEGRATION BY SUBSTITUTION </a:t>
            </a:r>
            <a:endParaRPr lang="en-IN" sz="2400" b="1" dirty="0">
              <a:solidFill>
                <a:srgbClr val="FF0000"/>
              </a:solidFill>
            </a:endParaRPr>
          </a:p>
        </p:txBody>
      </p:sp>
      <p:sp>
        <p:nvSpPr>
          <p:cNvPr id="5" name="Pentagon 4"/>
          <p:cNvSpPr/>
          <p:nvPr/>
        </p:nvSpPr>
        <p:spPr>
          <a:xfrm>
            <a:off x="245660" y="3236760"/>
            <a:ext cx="1661885" cy="387355"/>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587115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47056" y="304800"/>
                <a:ext cx="8196943" cy="5977149"/>
              </a:xfrm>
              <a:prstGeom prst="rect">
                <a:avLst/>
              </a:prstGeom>
              <a:noFill/>
            </p:spPr>
            <p:txBody>
              <a:bodyPr wrap="square" rtlCol="0">
                <a:spAutoFit/>
              </a:bodyPr>
              <a:lstStyle/>
              <a:p>
                <a:endParaRPr lang="en-US" dirty="0" smtClean="0"/>
              </a:p>
              <a:p>
                <a:endParaRPr lang="en-US" dirty="0"/>
              </a:p>
              <a:p>
                <a:endParaRPr lang="en-US" dirty="0"/>
              </a:p>
              <a:p>
                <a14:m>
                  <m:oMath xmlns:m="http://schemas.openxmlformats.org/officeDocument/2006/math">
                    <m:r>
                      <a:rPr lang="en-US" sz="2000" b="0" i="1" smtClean="0">
                        <a:solidFill>
                          <a:srgbClr val="000066"/>
                        </a:solidFill>
                        <a:latin typeface="Cambria Math"/>
                        <a:cs typeface="Calibri" pitchFamily="34" charset="0"/>
                      </a:rPr>
                      <m:t>𝐼𝑓</m:t>
                    </m:r>
                  </m:oMath>
                </a14:m>
                <a:r>
                  <a:rPr lang="en-US" sz="2000" dirty="0" smtClean="0">
                    <a:solidFill>
                      <a:srgbClr val="000066"/>
                    </a:solidFill>
                    <a:latin typeface="Calibri" pitchFamily="34" charset="0"/>
                    <a:cs typeface="Calibri" pitchFamily="34" charset="0"/>
                  </a:rPr>
                  <a:t> </a:t>
                </a:r>
                <a14:m>
                  <m:oMath xmlns:m="http://schemas.openxmlformats.org/officeDocument/2006/math">
                    <m:nary>
                      <m:naryPr>
                        <m:limLoc m:val="undOvr"/>
                        <m:subHide m:val="on"/>
                        <m:supHide m:val="on"/>
                        <m:ctrlPr>
                          <a:rPr lang="en-US" sz="2000" i="1" smtClean="0">
                            <a:solidFill>
                              <a:srgbClr val="000066"/>
                            </a:solidFill>
                            <a:latin typeface="Cambria Math"/>
                          </a:rPr>
                        </m:ctrlPr>
                      </m:naryPr>
                      <m:sub/>
                      <m:sup/>
                      <m:e>
                        <m:r>
                          <a:rPr lang="en-US" sz="2000" b="0" i="1" smtClean="0">
                            <a:solidFill>
                              <a:srgbClr val="000066"/>
                            </a:solidFill>
                            <a:latin typeface="Cambria Math"/>
                          </a:rPr>
                          <m:t>𝑓</m:t>
                        </m:r>
                        <m:d>
                          <m:dPr>
                            <m:ctrlPr>
                              <a:rPr lang="en-US" sz="2000" b="0" i="1" smtClean="0">
                                <a:solidFill>
                                  <a:srgbClr val="000066"/>
                                </a:solidFill>
                                <a:latin typeface="Cambria Math"/>
                              </a:rPr>
                            </m:ctrlPr>
                          </m:dPr>
                          <m:e>
                            <m:r>
                              <a:rPr lang="en-US" sz="2000" b="0" i="1" smtClean="0">
                                <a:solidFill>
                                  <a:srgbClr val="000066"/>
                                </a:solidFill>
                                <a:latin typeface="Cambria Math"/>
                              </a:rPr>
                              <m:t>𝑥</m:t>
                            </m:r>
                          </m:e>
                        </m:d>
                      </m:e>
                    </m:nary>
                  </m:oMath>
                </a14:m>
                <a:r>
                  <a:rPr lang="en-IN" sz="2000" dirty="0" smtClean="0">
                    <a:solidFill>
                      <a:srgbClr val="000066"/>
                    </a:solidFill>
                    <a:latin typeface="Calibri" pitchFamily="34" charset="0"/>
                    <a:cs typeface="Calibri" pitchFamily="34" charset="0"/>
                  </a:rPr>
                  <a:t>dx = </a:t>
                </a:r>
                <a14:m>
                  <m:oMath xmlns:m="http://schemas.openxmlformats.org/officeDocument/2006/math">
                    <m:r>
                      <a:rPr lang="en-IN" sz="2000" i="1" smtClean="0">
                        <a:solidFill>
                          <a:srgbClr val="000066"/>
                        </a:solidFill>
                        <a:latin typeface="Cambria Math"/>
                        <a:ea typeface="Cambria Math"/>
                      </a:rPr>
                      <m:t>∅</m:t>
                    </m:r>
                    <m:d>
                      <m:dPr>
                        <m:ctrlPr>
                          <a:rPr lang="en-IN" sz="2000" i="1" smtClean="0">
                            <a:solidFill>
                              <a:srgbClr val="000066"/>
                            </a:solidFill>
                            <a:latin typeface="Cambria Math"/>
                            <a:ea typeface="Cambria Math"/>
                          </a:rPr>
                        </m:ctrlPr>
                      </m:dPr>
                      <m:e>
                        <m:r>
                          <a:rPr lang="en-US" sz="2000" b="0" i="1" smtClean="0">
                            <a:solidFill>
                              <a:srgbClr val="000066"/>
                            </a:solidFill>
                            <a:latin typeface="Cambria Math"/>
                            <a:ea typeface="Cambria Math"/>
                          </a:rPr>
                          <m:t>𝑥</m:t>
                        </m:r>
                      </m:e>
                    </m:d>
                  </m:oMath>
                </a14:m>
                <a:r>
                  <a:rPr lang="en-IN" sz="2000" dirty="0" smtClean="0">
                    <a:solidFill>
                      <a:srgbClr val="000066"/>
                    </a:solidFill>
                    <a:latin typeface="Calibri" pitchFamily="34" charset="0"/>
                    <a:cs typeface="Calibri" pitchFamily="34" charset="0"/>
                  </a:rPr>
                  <a:t>,then </a:t>
                </a:r>
                <a14:m>
                  <m:oMath xmlns:m="http://schemas.openxmlformats.org/officeDocument/2006/math">
                    <m:nary>
                      <m:naryPr>
                        <m:limLoc m:val="undOvr"/>
                        <m:subHide m:val="on"/>
                        <m:supHide m:val="on"/>
                        <m:ctrlPr>
                          <a:rPr lang="en-IN" sz="2000" i="1" smtClean="0">
                            <a:solidFill>
                              <a:srgbClr val="000066"/>
                            </a:solidFill>
                            <a:latin typeface="Cambria Math"/>
                          </a:rPr>
                        </m:ctrlPr>
                      </m:naryPr>
                      <m:sub/>
                      <m:sup/>
                      <m:e>
                        <m:r>
                          <a:rPr lang="en-US" sz="2000" b="0" i="1" smtClean="0">
                            <a:solidFill>
                              <a:srgbClr val="000066"/>
                            </a:solidFill>
                            <a:latin typeface="Cambria Math"/>
                          </a:rPr>
                          <m:t>𝑓</m:t>
                        </m:r>
                        <m:d>
                          <m:dPr>
                            <m:ctrlPr>
                              <a:rPr lang="en-US" sz="2000" b="0" i="1" smtClean="0">
                                <a:solidFill>
                                  <a:srgbClr val="000066"/>
                                </a:solidFill>
                                <a:latin typeface="Cambria Math"/>
                              </a:rPr>
                            </m:ctrlPr>
                          </m:dPr>
                          <m:e>
                            <m:r>
                              <a:rPr lang="en-US" sz="2000" b="0" i="1" smtClean="0">
                                <a:solidFill>
                                  <a:srgbClr val="000066"/>
                                </a:solidFill>
                                <a:latin typeface="Cambria Math"/>
                              </a:rPr>
                              <m:t>𝑎𝑥</m:t>
                            </m:r>
                            <m:r>
                              <a:rPr lang="en-US" sz="2000" b="0" i="1" smtClean="0">
                                <a:solidFill>
                                  <a:srgbClr val="000066"/>
                                </a:solidFill>
                                <a:latin typeface="Cambria Math"/>
                              </a:rPr>
                              <m:t>+</m:t>
                            </m:r>
                            <m:r>
                              <a:rPr lang="en-US" sz="2000" b="0" i="1" smtClean="0">
                                <a:solidFill>
                                  <a:srgbClr val="000066"/>
                                </a:solidFill>
                                <a:latin typeface="Cambria Math"/>
                              </a:rPr>
                              <m:t>𝑏</m:t>
                            </m:r>
                          </m:e>
                        </m:d>
                      </m:e>
                    </m:nary>
                  </m:oMath>
                </a14:m>
                <a:r>
                  <a:rPr lang="en-IN" sz="2000" dirty="0" smtClean="0">
                    <a:solidFill>
                      <a:srgbClr val="000066"/>
                    </a:solidFill>
                    <a:latin typeface="Calibri" pitchFamily="34" charset="0"/>
                    <a:cs typeface="Calibri" pitchFamily="34" charset="0"/>
                  </a:rPr>
                  <a:t>dx=</a:t>
                </a:r>
                <a14:m>
                  <m:oMath xmlns:m="http://schemas.openxmlformats.org/officeDocument/2006/math">
                    <m:f>
                      <m:fPr>
                        <m:ctrlPr>
                          <a:rPr lang="en-IN" sz="2000" i="1" dirty="0" smtClean="0">
                            <a:solidFill>
                              <a:srgbClr val="000066"/>
                            </a:solidFill>
                            <a:latin typeface="Cambria Math"/>
                          </a:rPr>
                        </m:ctrlPr>
                      </m:fPr>
                      <m:num>
                        <m:r>
                          <a:rPr lang="en-US" sz="2000" b="0" i="1" dirty="0" smtClean="0">
                            <a:solidFill>
                              <a:srgbClr val="000066"/>
                            </a:solidFill>
                            <a:latin typeface="Cambria Math"/>
                          </a:rPr>
                          <m:t>1</m:t>
                        </m:r>
                      </m:num>
                      <m:den>
                        <m:r>
                          <a:rPr lang="en-US" sz="2000" b="0" i="1" dirty="0" smtClean="0">
                            <a:solidFill>
                              <a:srgbClr val="000066"/>
                            </a:solidFill>
                            <a:latin typeface="Cambria Math"/>
                          </a:rPr>
                          <m:t>𝑎</m:t>
                        </m:r>
                      </m:den>
                    </m:f>
                  </m:oMath>
                </a14:m>
                <a:r>
                  <a:rPr lang="en-IN" sz="2000" dirty="0" smtClean="0">
                    <a:solidFill>
                      <a:srgbClr val="000066"/>
                    </a:solidFill>
                    <a:latin typeface="Calibri" pitchFamily="34" charset="0"/>
                    <a:cs typeface="Calibri" pitchFamily="34" charset="0"/>
                  </a:rPr>
                  <a:t> </a:t>
                </a:r>
                <a14:m>
                  <m:oMath xmlns:m="http://schemas.openxmlformats.org/officeDocument/2006/math">
                    <m:r>
                      <a:rPr lang="en-IN" sz="2000" i="1" dirty="0" smtClean="0">
                        <a:solidFill>
                          <a:srgbClr val="000066"/>
                        </a:solidFill>
                        <a:latin typeface="Cambria Math"/>
                        <a:ea typeface="Cambria Math"/>
                      </a:rPr>
                      <m:t>∅</m:t>
                    </m:r>
                    <m:d>
                      <m:dPr>
                        <m:ctrlPr>
                          <a:rPr lang="en-IN" sz="2000" i="1" dirty="0" smtClean="0">
                            <a:solidFill>
                              <a:srgbClr val="000066"/>
                            </a:solidFill>
                            <a:latin typeface="Cambria Math"/>
                            <a:ea typeface="Cambria Math"/>
                          </a:rPr>
                        </m:ctrlPr>
                      </m:dPr>
                      <m:e>
                        <m:r>
                          <a:rPr lang="en-US" sz="2000" b="0" i="1" dirty="0" smtClean="0">
                            <a:solidFill>
                              <a:srgbClr val="000066"/>
                            </a:solidFill>
                            <a:latin typeface="Cambria Math"/>
                            <a:ea typeface="Cambria Math"/>
                          </a:rPr>
                          <m:t>𝑎𝑥</m:t>
                        </m:r>
                        <m:r>
                          <a:rPr lang="en-US" sz="2000" b="0" i="1" dirty="0" smtClean="0">
                            <a:solidFill>
                              <a:srgbClr val="000066"/>
                            </a:solidFill>
                            <a:latin typeface="Cambria Math"/>
                            <a:ea typeface="Cambria Math"/>
                          </a:rPr>
                          <m:t>+</m:t>
                        </m:r>
                        <m:r>
                          <a:rPr lang="en-US" sz="2000" b="0" i="1" dirty="0" smtClean="0">
                            <a:solidFill>
                              <a:srgbClr val="000066"/>
                            </a:solidFill>
                            <a:latin typeface="Cambria Math"/>
                            <a:ea typeface="Cambria Math"/>
                          </a:rPr>
                          <m:t>𝑏</m:t>
                        </m:r>
                      </m:e>
                    </m:d>
                  </m:oMath>
                </a14:m>
                <a:endParaRPr lang="en-IN" sz="2000" dirty="0" smtClean="0">
                  <a:solidFill>
                    <a:srgbClr val="000066"/>
                  </a:solidFill>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r>
                  <a:rPr lang="en-US" sz="2000" b="1" dirty="0" smtClean="0">
                    <a:solidFill>
                      <a:srgbClr val="7030A0"/>
                    </a:solidFill>
                    <a:latin typeface="Calibri" pitchFamily="34" charset="0"/>
                    <a:cs typeface="Calibri" pitchFamily="34" charset="0"/>
                  </a:rPr>
                  <a:t>Let I =</a:t>
                </a:r>
                <a14:m>
                  <m:oMath xmlns:m="http://schemas.openxmlformats.org/officeDocument/2006/math">
                    <m:nary>
                      <m:naryPr>
                        <m:limLoc m:val="undOvr"/>
                        <m:subHide m:val="on"/>
                        <m:supHide m:val="on"/>
                        <m:ctrlPr>
                          <a:rPr lang="en-US" sz="2000" b="1" i="1" smtClean="0">
                            <a:solidFill>
                              <a:srgbClr val="7030A0"/>
                            </a:solidFill>
                            <a:latin typeface="Cambria Math"/>
                          </a:rPr>
                        </m:ctrlPr>
                      </m:naryPr>
                      <m:sub/>
                      <m:sup/>
                      <m:e>
                        <m:eqArr>
                          <m:eqArrPr>
                            <m:ctrlPr>
                              <a:rPr lang="en-US" sz="2000" b="1" i="1" smtClean="0">
                                <a:solidFill>
                                  <a:srgbClr val="7030A0"/>
                                </a:solidFill>
                                <a:latin typeface="Cambria Math"/>
                              </a:rPr>
                            </m:ctrlPr>
                          </m:eqArrPr>
                          <m:e>
                            <m:r>
                              <a:rPr lang="en-US" sz="2000" b="1" i="1" smtClean="0">
                                <a:solidFill>
                                  <a:srgbClr val="7030A0"/>
                                </a:solidFill>
                                <a:latin typeface="Cambria Math"/>
                              </a:rPr>
                              <m:t>𝒇</m:t>
                            </m:r>
                            <m:d>
                              <m:dPr>
                                <m:ctrlPr>
                                  <a:rPr lang="en-US" sz="2000" b="1" i="1" smtClean="0">
                                    <a:solidFill>
                                      <a:srgbClr val="7030A0"/>
                                    </a:solidFill>
                                    <a:latin typeface="Cambria Math"/>
                                  </a:rPr>
                                </m:ctrlPr>
                              </m:dPr>
                              <m:e>
                                <m:r>
                                  <a:rPr lang="en-US" sz="2000" b="1" i="1" smtClean="0">
                                    <a:solidFill>
                                      <a:srgbClr val="7030A0"/>
                                    </a:solidFill>
                                    <a:latin typeface="Cambria Math"/>
                                  </a:rPr>
                                  <m:t>𝒂𝒙</m:t>
                                </m:r>
                                <m:r>
                                  <a:rPr lang="en-US" sz="2000" b="1" i="1" smtClean="0">
                                    <a:solidFill>
                                      <a:srgbClr val="7030A0"/>
                                    </a:solidFill>
                                    <a:latin typeface="Cambria Math"/>
                                  </a:rPr>
                                  <m:t>+</m:t>
                                </m:r>
                                <m:r>
                                  <a:rPr lang="en-US" sz="2000" b="1" i="1" smtClean="0">
                                    <a:solidFill>
                                      <a:srgbClr val="7030A0"/>
                                    </a:solidFill>
                                    <a:latin typeface="Cambria Math"/>
                                  </a:rPr>
                                  <m:t>𝒃</m:t>
                                </m:r>
                              </m:e>
                            </m:d>
                            <m:r>
                              <a:rPr lang="en-US" sz="2000" b="1" i="1" smtClean="0">
                                <a:solidFill>
                                  <a:srgbClr val="7030A0"/>
                                </a:solidFill>
                                <a:latin typeface="Cambria Math"/>
                              </a:rPr>
                              <m:t>𝒅𝒙</m:t>
                            </m:r>
                            <m:r>
                              <a:rPr lang="en-US" sz="2000" b="1" i="1" smtClean="0">
                                <a:solidFill>
                                  <a:srgbClr val="7030A0"/>
                                </a:solidFill>
                                <a:latin typeface="Cambria Math"/>
                              </a:rPr>
                              <m:t>.</m:t>
                            </m:r>
                          </m:e>
                          <m:e/>
                        </m:eqArr>
                      </m:e>
                    </m:nary>
                    <m:r>
                      <a:rPr lang="en-US" sz="2000" b="1" i="1" smtClean="0">
                        <a:solidFill>
                          <a:srgbClr val="7030A0"/>
                        </a:solidFill>
                        <a:latin typeface="Cambria Math"/>
                      </a:rPr>
                      <m:t> </m:t>
                    </m:r>
                  </m:oMath>
                </a14:m>
                <a:endParaRPr lang="en-US" sz="2000" b="1" i="1" dirty="0" smtClean="0">
                  <a:solidFill>
                    <a:srgbClr val="7030A0"/>
                  </a:solidFill>
                  <a:latin typeface="Calibri" pitchFamily="34" charset="0"/>
                  <a:cs typeface="Calibri" pitchFamily="34" charset="0"/>
                </a:endParaRPr>
              </a:p>
              <a:p>
                <a:r>
                  <a:rPr lang="en-US" sz="2000" b="1" i="1" dirty="0">
                    <a:solidFill>
                      <a:srgbClr val="7030A0"/>
                    </a:solidFill>
                    <a:latin typeface="Calibri" pitchFamily="34" charset="0"/>
                    <a:cs typeface="Calibri" pitchFamily="34" charset="0"/>
                  </a:rPr>
                  <a:t>l</a:t>
                </a:r>
                <a14:m>
                  <m:oMath xmlns:m="http://schemas.openxmlformats.org/officeDocument/2006/math">
                    <m:r>
                      <a:rPr lang="en-US" sz="2000" b="1" i="1">
                        <a:solidFill>
                          <a:srgbClr val="7030A0"/>
                        </a:solidFill>
                        <a:latin typeface="Cambria Math"/>
                      </a:rPr>
                      <m:t>𝒆𝒕</m:t>
                    </m:r>
                    <m:r>
                      <a:rPr lang="en-US" sz="2000" b="1" i="1">
                        <a:solidFill>
                          <a:srgbClr val="7030A0"/>
                        </a:solidFill>
                        <a:latin typeface="Cambria Math"/>
                      </a:rPr>
                      <m:t> </m:t>
                    </m:r>
                    <m:r>
                      <a:rPr lang="en-US" sz="2000" b="1" i="1">
                        <a:solidFill>
                          <a:srgbClr val="7030A0"/>
                        </a:solidFill>
                        <a:latin typeface="Cambria Math"/>
                      </a:rPr>
                      <m:t>𝒂𝒙</m:t>
                    </m:r>
                    <m:r>
                      <a:rPr lang="en-US" sz="2000" b="1" i="1">
                        <a:solidFill>
                          <a:srgbClr val="7030A0"/>
                        </a:solidFill>
                        <a:latin typeface="Cambria Math"/>
                      </a:rPr>
                      <m:t>+</m:t>
                    </m:r>
                    <m:r>
                      <a:rPr lang="en-US" sz="2000" b="1" i="1">
                        <a:solidFill>
                          <a:srgbClr val="7030A0"/>
                        </a:solidFill>
                        <a:latin typeface="Cambria Math"/>
                      </a:rPr>
                      <m:t>𝒃</m:t>
                    </m:r>
                    <m:r>
                      <a:rPr lang="en-US" sz="2000" b="1" i="1">
                        <a:solidFill>
                          <a:srgbClr val="7030A0"/>
                        </a:solidFill>
                        <a:latin typeface="Cambria Math"/>
                      </a:rPr>
                      <m:t>=</m:t>
                    </m:r>
                    <m:r>
                      <a:rPr lang="en-US" sz="2000" b="1" i="1">
                        <a:solidFill>
                          <a:srgbClr val="7030A0"/>
                        </a:solidFill>
                        <a:latin typeface="Cambria Math"/>
                      </a:rPr>
                      <m:t>𝒕</m:t>
                    </m:r>
                    <m:r>
                      <a:rPr lang="en-US" sz="2000" b="1" i="1">
                        <a:solidFill>
                          <a:srgbClr val="7030A0"/>
                        </a:solidFill>
                        <a:latin typeface="Cambria Math"/>
                      </a:rPr>
                      <m:t>.</m:t>
                    </m:r>
                    <m:r>
                      <a:rPr lang="en-US" sz="2000" b="1" i="1">
                        <a:solidFill>
                          <a:srgbClr val="7030A0"/>
                        </a:solidFill>
                        <a:latin typeface="Cambria Math"/>
                      </a:rPr>
                      <m:t>𝒕𝒉𝒆𝒏</m:t>
                    </m:r>
                    <m:r>
                      <a:rPr lang="en-US" sz="2000" b="1" i="1">
                        <a:solidFill>
                          <a:srgbClr val="7030A0"/>
                        </a:solidFill>
                        <a:latin typeface="Cambria Math"/>
                      </a:rPr>
                      <m:t>,</m:t>
                    </m:r>
                    <m:r>
                      <a:rPr lang="en-US" sz="2000" b="1" i="1">
                        <a:solidFill>
                          <a:srgbClr val="7030A0"/>
                        </a:solidFill>
                        <a:latin typeface="Cambria Math"/>
                      </a:rPr>
                      <m:t>𝒅</m:t>
                    </m:r>
                    <m:r>
                      <a:rPr lang="en-US" sz="2000" b="1" i="1">
                        <a:solidFill>
                          <a:srgbClr val="7030A0"/>
                        </a:solidFill>
                        <a:latin typeface="Cambria Math"/>
                      </a:rPr>
                      <m:t> </m:t>
                    </m:r>
                    <m:d>
                      <m:dPr>
                        <m:ctrlPr>
                          <a:rPr lang="en-US" sz="2000" b="1" i="1">
                            <a:solidFill>
                              <a:srgbClr val="7030A0"/>
                            </a:solidFill>
                            <a:latin typeface="Cambria Math"/>
                          </a:rPr>
                        </m:ctrlPr>
                      </m:dPr>
                      <m:e>
                        <m:r>
                          <a:rPr lang="en-US" sz="2000" b="1" i="1">
                            <a:solidFill>
                              <a:srgbClr val="7030A0"/>
                            </a:solidFill>
                            <a:latin typeface="Cambria Math"/>
                          </a:rPr>
                          <m:t>𝒂𝒙</m:t>
                        </m:r>
                        <m:r>
                          <a:rPr lang="en-US" sz="2000" b="1" i="1">
                            <a:solidFill>
                              <a:srgbClr val="7030A0"/>
                            </a:solidFill>
                            <a:latin typeface="Cambria Math"/>
                          </a:rPr>
                          <m:t>+</m:t>
                        </m:r>
                        <m:r>
                          <a:rPr lang="en-US" sz="2000" b="1" i="1">
                            <a:solidFill>
                              <a:srgbClr val="7030A0"/>
                            </a:solidFill>
                            <a:latin typeface="Cambria Math"/>
                          </a:rPr>
                          <m:t>𝒃</m:t>
                        </m:r>
                      </m:e>
                    </m:d>
                    <m:r>
                      <a:rPr lang="en-US" sz="2000" b="1" i="1">
                        <a:solidFill>
                          <a:srgbClr val="7030A0"/>
                        </a:solidFill>
                        <a:latin typeface="Cambria Math"/>
                      </a:rPr>
                      <m:t>=</m:t>
                    </m:r>
                    <m:r>
                      <a:rPr lang="en-US" sz="2000" b="1" i="1">
                        <a:solidFill>
                          <a:srgbClr val="7030A0"/>
                        </a:solidFill>
                        <a:latin typeface="Cambria Math"/>
                      </a:rPr>
                      <m:t>𝒅𝒕</m:t>
                    </m:r>
                  </m:oMath>
                </a14:m>
                <a:r>
                  <a:rPr lang="en-IN" sz="2000" b="1" dirty="0" smtClean="0">
                    <a:solidFill>
                      <a:srgbClr val="7030A0"/>
                    </a:solidFill>
                    <a:latin typeface="Calibri" pitchFamily="34" charset="0"/>
                    <a:cs typeface="Calibri" pitchFamily="34" charset="0"/>
                  </a:rPr>
                  <a:t> </a:t>
                </a:r>
                <a14:m>
                  <m:oMath xmlns:m="http://schemas.openxmlformats.org/officeDocument/2006/math">
                    <m:r>
                      <a:rPr lang="en-IN" sz="2000" b="1" i="1" dirty="0" smtClean="0">
                        <a:solidFill>
                          <a:srgbClr val="7030A0"/>
                        </a:solidFill>
                        <a:latin typeface="Cambria Math"/>
                        <a:ea typeface="Cambria Math"/>
                      </a:rPr>
                      <m:t>⇒</m:t>
                    </m:r>
                    <m:r>
                      <a:rPr lang="en-US" sz="2000" b="1" i="1" dirty="0" smtClean="0">
                        <a:solidFill>
                          <a:srgbClr val="7030A0"/>
                        </a:solidFill>
                        <a:latin typeface="Cambria Math"/>
                        <a:ea typeface="Cambria Math"/>
                      </a:rPr>
                      <m:t>𝒂</m:t>
                    </m:r>
                    <m:r>
                      <a:rPr lang="en-US" sz="2000" b="1" i="1" dirty="0" smtClean="0">
                        <a:solidFill>
                          <a:srgbClr val="7030A0"/>
                        </a:solidFill>
                        <a:latin typeface="Cambria Math"/>
                        <a:ea typeface="Cambria Math"/>
                      </a:rPr>
                      <m:t> </m:t>
                    </m:r>
                    <m:r>
                      <a:rPr lang="en-US" sz="2000" b="1" i="1" dirty="0" smtClean="0">
                        <a:solidFill>
                          <a:srgbClr val="7030A0"/>
                        </a:solidFill>
                        <a:latin typeface="Cambria Math"/>
                        <a:ea typeface="Cambria Math"/>
                      </a:rPr>
                      <m:t>𝒅𝒙</m:t>
                    </m:r>
                    <m:r>
                      <a:rPr lang="en-US" sz="2000" b="1" i="1" dirty="0" smtClean="0">
                        <a:solidFill>
                          <a:srgbClr val="7030A0"/>
                        </a:solidFill>
                        <a:latin typeface="Cambria Math"/>
                        <a:ea typeface="Cambria Math"/>
                      </a:rPr>
                      <m:t> ⇒</m:t>
                    </m:r>
                    <m:r>
                      <a:rPr lang="en-US" sz="2000" b="1" i="1" dirty="0" smtClean="0">
                        <a:solidFill>
                          <a:srgbClr val="7030A0"/>
                        </a:solidFill>
                        <a:latin typeface="Cambria Math"/>
                        <a:ea typeface="Cambria Math"/>
                      </a:rPr>
                      <m:t>𝒅𝒕</m:t>
                    </m:r>
                    <m:r>
                      <a:rPr lang="en-US" sz="2000" b="1" i="1" dirty="0" smtClean="0">
                        <a:solidFill>
                          <a:srgbClr val="7030A0"/>
                        </a:solidFill>
                        <a:latin typeface="Cambria Math"/>
                        <a:ea typeface="Cambria Math"/>
                      </a:rPr>
                      <m:t> ⇒</m:t>
                    </m:r>
                    <m:r>
                      <a:rPr lang="en-US" sz="2000" b="1" i="1" dirty="0" smtClean="0">
                        <a:solidFill>
                          <a:srgbClr val="7030A0"/>
                        </a:solidFill>
                        <a:latin typeface="Cambria Math"/>
                        <a:ea typeface="Cambria Math"/>
                      </a:rPr>
                      <m:t>𝒅𝒙</m:t>
                    </m:r>
                    <m:r>
                      <a:rPr lang="en-US" sz="2000" b="1" i="1" dirty="0" smtClean="0">
                        <a:solidFill>
                          <a:srgbClr val="7030A0"/>
                        </a:solidFill>
                        <a:latin typeface="Cambria Math"/>
                        <a:ea typeface="Cambria Math"/>
                      </a:rPr>
                      <m:t>= </m:t>
                    </m:r>
                    <m:f>
                      <m:fPr>
                        <m:ctrlPr>
                          <a:rPr lang="en-US" sz="2000" b="1" i="1" dirty="0" smtClean="0">
                            <a:solidFill>
                              <a:srgbClr val="7030A0"/>
                            </a:solidFill>
                            <a:latin typeface="Cambria Math"/>
                            <a:ea typeface="Cambria Math"/>
                          </a:rPr>
                        </m:ctrlPr>
                      </m:fPr>
                      <m:num>
                        <m:r>
                          <a:rPr lang="en-US" sz="2000" b="1" i="1" dirty="0" smtClean="0">
                            <a:solidFill>
                              <a:srgbClr val="7030A0"/>
                            </a:solidFill>
                            <a:latin typeface="Cambria Math"/>
                            <a:ea typeface="Cambria Math"/>
                          </a:rPr>
                          <m:t>𝟏</m:t>
                        </m:r>
                      </m:num>
                      <m:den>
                        <m:r>
                          <a:rPr lang="en-US" sz="2000" b="1" i="1" dirty="0" smtClean="0">
                            <a:solidFill>
                              <a:srgbClr val="7030A0"/>
                            </a:solidFill>
                            <a:latin typeface="Cambria Math"/>
                            <a:ea typeface="Cambria Math"/>
                          </a:rPr>
                          <m:t>𝒂</m:t>
                        </m:r>
                      </m:den>
                    </m:f>
                  </m:oMath>
                </a14:m>
                <a:r>
                  <a:rPr lang="en-IN" sz="2000" b="1" dirty="0" smtClean="0">
                    <a:solidFill>
                      <a:srgbClr val="7030A0"/>
                    </a:solidFill>
                    <a:latin typeface="Calibri" pitchFamily="34" charset="0"/>
                    <a:cs typeface="Calibri" pitchFamily="34" charset="0"/>
                  </a:rPr>
                  <a:t>dt</a:t>
                </a:r>
                <a:endParaRPr lang="en-US" sz="2000" b="1" dirty="0">
                  <a:solidFill>
                    <a:srgbClr val="7030A0"/>
                  </a:solidFill>
                  <a:latin typeface="Calibri" pitchFamily="34" charset="0"/>
                  <a:cs typeface="Calibri" pitchFamily="34" charset="0"/>
                </a:endParaRPr>
              </a:p>
              <a:p>
                <a:r>
                  <a:rPr lang="en-US" sz="2000" b="1" dirty="0" smtClean="0">
                    <a:solidFill>
                      <a:srgbClr val="7030A0"/>
                    </a:solidFill>
                    <a:latin typeface="Calibri" pitchFamily="34" charset="0"/>
                    <a:cs typeface="Calibri" pitchFamily="34" charset="0"/>
                  </a:rPr>
                  <a:t>Substituting ax +b =t and dx = </a:t>
                </a:r>
                <a14:m>
                  <m:oMath xmlns:m="http://schemas.openxmlformats.org/officeDocument/2006/math">
                    <m:f>
                      <m:fPr>
                        <m:ctrlPr>
                          <a:rPr lang="en-US" sz="2000" b="1" i="1" smtClean="0">
                            <a:solidFill>
                              <a:srgbClr val="7030A0"/>
                            </a:solidFill>
                            <a:latin typeface="Cambria Math"/>
                          </a:rPr>
                        </m:ctrlPr>
                      </m:fPr>
                      <m:num>
                        <m:r>
                          <a:rPr lang="en-US" sz="2000" b="1" i="1" smtClean="0">
                            <a:solidFill>
                              <a:srgbClr val="7030A0"/>
                            </a:solidFill>
                            <a:latin typeface="Cambria Math"/>
                          </a:rPr>
                          <m:t>𝟏</m:t>
                        </m:r>
                      </m:num>
                      <m:den>
                        <m:r>
                          <a:rPr lang="en-US" sz="2000" b="1" i="1" smtClean="0">
                            <a:solidFill>
                              <a:srgbClr val="7030A0"/>
                            </a:solidFill>
                            <a:latin typeface="Cambria Math"/>
                          </a:rPr>
                          <m:t>𝒂</m:t>
                        </m:r>
                      </m:den>
                    </m:f>
                    <m:r>
                      <a:rPr lang="en-US" sz="2000" b="1" i="1" dirty="0" smtClean="0">
                        <a:solidFill>
                          <a:srgbClr val="7030A0"/>
                        </a:solidFill>
                        <a:latin typeface="Cambria Math"/>
                        <a:cs typeface="Calibri" pitchFamily="34" charset="0"/>
                      </a:rPr>
                      <m:t>𝒅𝒕</m:t>
                    </m:r>
                  </m:oMath>
                </a14:m>
                <a:r>
                  <a:rPr lang="en-IN" sz="2000" b="1" dirty="0" smtClean="0">
                    <a:solidFill>
                      <a:srgbClr val="7030A0"/>
                    </a:solidFill>
                    <a:latin typeface="Calibri" pitchFamily="34" charset="0"/>
                    <a:cs typeface="Calibri" pitchFamily="34" charset="0"/>
                  </a:rPr>
                  <a:t>, we get</a:t>
                </a:r>
              </a:p>
              <a:p>
                <a:r>
                  <a:rPr lang="en-US" sz="2000" b="1" dirty="0" smtClean="0">
                    <a:solidFill>
                      <a:srgbClr val="7030A0"/>
                    </a:solidFill>
                    <a:latin typeface="Calibri" pitchFamily="34" charset="0"/>
                    <a:cs typeface="Calibri" pitchFamily="34" charset="0"/>
                  </a:rPr>
                  <a:t>I = </a:t>
                </a:r>
                <a14:m>
                  <m:oMath xmlns:m="http://schemas.openxmlformats.org/officeDocument/2006/math">
                    <m:nary>
                      <m:naryPr>
                        <m:limLoc m:val="undOvr"/>
                        <m:subHide m:val="on"/>
                        <m:supHide m:val="on"/>
                        <m:ctrlPr>
                          <a:rPr lang="en-US" sz="2000" b="1" i="1" smtClean="0">
                            <a:solidFill>
                              <a:srgbClr val="7030A0"/>
                            </a:solidFill>
                            <a:latin typeface="Cambria Math"/>
                          </a:rPr>
                        </m:ctrlPr>
                      </m:naryPr>
                      <m:sub/>
                      <m:sup/>
                      <m:e>
                        <m:r>
                          <a:rPr lang="en-US" sz="2000" b="1" i="1" smtClean="0">
                            <a:solidFill>
                              <a:srgbClr val="7030A0"/>
                            </a:solidFill>
                            <a:latin typeface="Cambria Math"/>
                          </a:rPr>
                          <m:t>𝒇</m:t>
                        </m:r>
                        <m:d>
                          <m:dPr>
                            <m:ctrlPr>
                              <a:rPr lang="en-US" sz="2000" b="1" i="1" smtClean="0">
                                <a:solidFill>
                                  <a:srgbClr val="7030A0"/>
                                </a:solidFill>
                                <a:latin typeface="Cambria Math"/>
                              </a:rPr>
                            </m:ctrlPr>
                          </m:dPr>
                          <m:e>
                            <m:r>
                              <a:rPr lang="en-US" sz="2000" b="1" i="1" smtClean="0">
                                <a:solidFill>
                                  <a:srgbClr val="7030A0"/>
                                </a:solidFill>
                                <a:latin typeface="Cambria Math"/>
                              </a:rPr>
                              <m:t>𝒂𝒙</m:t>
                            </m:r>
                            <m:r>
                              <a:rPr lang="en-US" sz="2000" b="1" i="1" smtClean="0">
                                <a:solidFill>
                                  <a:srgbClr val="7030A0"/>
                                </a:solidFill>
                                <a:latin typeface="Cambria Math"/>
                              </a:rPr>
                              <m:t>+</m:t>
                            </m:r>
                            <m:r>
                              <a:rPr lang="en-US" sz="2000" b="1" i="1" smtClean="0">
                                <a:solidFill>
                                  <a:srgbClr val="7030A0"/>
                                </a:solidFill>
                                <a:latin typeface="Cambria Math"/>
                              </a:rPr>
                              <m:t>𝒃</m:t>
                            </m:r>
                          </m:e>
                        </m:d>
                      </m:e>
                    </m:nary>
                  </m:oMath>
                </a14:m>
                <a:r>
                  <a:rPr lang="en-IN" sz="2000" b="1" dirty="0" smtClean="0">
                    <a:solidFill>
                      <a:srgbClr val="7030A0"/>
                    </a:solidFill>
                    <a:latin typeface="Calibri" pitchFamily="34" charset="0"/>
                    <a:cs typeface="Calibri" pitchFamily="34" charset="0"/>
                  </a:rPr>
                  <a:t>dx = </a:t>
                </a:r>
                <a14:m>
                  <m:oMath xmlns:m="http://schemas.openxmlformats.org/officeDocument/2006/math">
                    <m:f>
                      <m:fPr>
                        <m:ctrlPr>
                          <a:rPr lang="en-IN" sz="2000" b="1" i="1" smtClean="0">
                            <a:solidFill>
                              <a:srgbClr val="7030A0"/>
                            </a:solidFill>
                            <a:latin typeface="Cambria Math"/>
                          </a:rPr>
                        </m:ctrlPr>
                      </m:fPr>
                      <m:num>
                        <m:r>
                          <a:rPr lang="en-US" sz="2000" b="1" i="1" smtClean="0">
                            <a:solidFill>
                              <a:srgbClr val="7030A0"/>
                            </a:solidFill>
                            <a:latin typeface="Cambria Math"/>
                          </a:rPr>
                          <m:t>𝟏</m:t>
                        </m:r>
                      </m:num>
                      <m:den>
                        <m:r>
                          <a:rPr lang="en-US" sz="2000" b="1" i="1" smtClean="0">
                            <a:solidFill>
                              <a:srgbClr val="7030A0"/>
                            </a:solidFill>
                            <a:latin typeface="Cambria Math"/>
                          </a:rPr>
                          <m:t>𝒂</m:t>
                        </m:r>
                      </m:den>
                    </m:f>
                    <m:nary>
                      <m:naryPr>
                        <m:limLoc m:val="undOvr"/>
                        <m:subHide m:val="on"/>
                        <m:supHide m:val="on"/>
                        <m:ctrlPr>
                          <a:rPr lang="en-IN" sz="2000" b="1" i="1" smtClean="0">
                            <a:solidFill>
                              <a:srgbClr val="7030A0"/>
                            </a:solidFill>
                            <a:latin typeface="Cambria Math"/>
                          </a:rPr>
                        </m:ctrlPr>
                      </m:naryPr>
                      <m:sub/>
                      <m:sup/>
                      <m:e>
                        <m:r>
                          <a:rPr lang="en-US" sz="2000" b="1" i="1" smtClean="0">
                            <a:solidFill>
                              <a:srgbClr val="7030A0"/>
                            </a:solidFill>
                            <a:latin typeface="Cambria Math"/>
                          </a:rPr>
                          <m:t>𝒇</m:t>
                        </m:r>
                        <m:d>
                          <m:dPr>
                            <m:ctrlPr>
                              <a:rPr lang="en-US" sz="2000" b="1" i="1" smtClean="0">
                                <a:solidFill>
                                  <a:srgbClr val="7030A0"/>
                                </a:solidFill>
                                <a:latin typeface="Cambria Math"/>
                              </a:rPr>
                            </m:ctrlPr>
                          </m:dPr>
                          <m:e>
                            <m:r>
                              <a:rPr lang="en-US" sz="2000" b="1" i="1" smtClean="0">
                                <a:solidFill>
                                  <a:srgbClr val="7030A0"/>
                                </a:solidFill>
                                <a:latin typeface="Cambria Math"/>
                              </a:rPr>
                              <m:t>𝒕</m:t>
                            </m:r>
                          </m:e>
                        </m:d>
                      </m:e>
                    </m:nary>
                    <m:r>
                      <a:rPr lang="en-US" sz="2000" b="1" i="1" smtClean="0">
                        <a:solidFill>
                          <a:srgbClr val="7030A0"/>
                        </a:solidFill>
                        <a:latin typeface="Cambria Math"/>
                      </a:rPr>
                      <m:t>𝒅𝒕</m:t>
                    </m:r>
                  </m:oMath>
                </a14:m>
                <a:r>
                  <a:rPr lang="en-IN" sz="2000" b="1" dirty="0" smtClean="0">
                    <a:solidFill>
                      <a:srgbClr val="7030A0"/>
                    </a:solidFill>
                    <a:latin typeface="Calibri" pitchFamily="34" charset="0"/>
                    <a:cs typeface="Calibri" pitchFamily="34" charset="0"/>
                  </a:rPr>
                  <a:t> =</a:t>
                </a:r>
                <a14:m>
                  <m:oMath xmlns:m="http://schemas.openxmlformats.org/officeDocument/2006/math">
                    <m:f>
                      <m:fPr>
                        <m:ctrlPr>
                          <a:rPr lang="en-IN" sz="2000" b="1" i="1" smtClean="0">
                            <a:solidFill>
                              <a:srgbClr val="7030A0"/>
                            </a:solidFill>
                            <a:latin typeface="Cambria Math"/>
                          </a:rPr>
                        </m:ctrlPr>
                      </m:fPr>
                      <m:num>
                        <m:r>
                          <a:rPr lang="en-US" sz="2000" b="1" i="1" smtClean="0">
                            <a:solidFill>
                              <a:srgbClr val="7030A0"/>
                            </a:solidFill>
                            <a:latin typeface="Cambria Math"/>
                          </a:rPr>
                          <m:t>𝟏</m:t>
                        </m:r>
                      </m:num>
                      <m:den>
                        <m:r>
                          <a:rPr lang="en-US" sz="2000" b="1" i="1" smtClean="0">
                            <a:solidFill>
                              <a:srgbClr val="7030A0"/>
                            </a:solidFill>
                            <a:latin typeface="Cambria Math"/>
                          </a:rPr>
                          <m:t>𝒂</m:t>
                        </m:r>
                      </m:den>
                    </m:f>
                    <m:r>
                      <a:rPr lang="en-IN" sz="2000" b="1" i="1" smtClean="0">
                        <a:solidFill>
                          <a:srgbClr val="7030A0"/>
                        </a:solidFill>
                        <a:latin typeface="Cambria Math"/>
                        <a:ea typeface="Cambria Math"/>
                      </a:rPr>
                      <m:t>∅</m:t>
                    </m:r>
                    <m:d>
                      <m:dPr>
                        <m:ctrlPr>
                          <a:rPr lang="en-IN" sz="2000" b="1" i="1" smtClean="0">
                            <a:solidFill>
                              <a:srgbClr val="7030A0"/>
                            </a:solidFill>
                            <a:latin typeface="Cambria Math"/>
                            <a:ea typeface="Cambria Math"/>
                          </a:rPr>
                        </m:ctrlPr>
                      </m:dPr>
                      <m:e>
                        <m:r>
                          <a:rPr lang="en-US" sz="2000" b="1" i="1" smtClean="0">
                            <a:solidFill>
                              <a:srgbClr val="7030A0"/>
                            </a:solidFill>
                            <a:latin typeface="Cambria Math"/>
                            <a:ea typeface="Cambria Math"/>
                          </a:rPr>
                          <m:t>𝒕</m:t>
                        </m:r>
                      </m:e>
                    </m:d>
                  </m:oMath>
                </a14:m>
                <a:r>
                  <a:rPr lang="en-IN" sz="2000" b="1" dirty="0" smtClean="0">
                    <a:solidFill>
                      <a:srgbClr val="7030A0"/>
                    </a:solidFill>
                    <a:latin typeface="Calibri" pitchFamily="34" charset="0"/>
                    <a:cs typeface="Calibri" pitchFamily="34" charset="0"/>
                  </a:rPr>
                  <a:t>=</a:t>
                </a:r>
                <a14:m>
                  <m:oMath xmlns:m="http://schemas.openxmlformats.org/officeDocument/2006/math">
                    <m:f>
                      <m:fPr>
                        <m:ctrlPr>
                          <a:rPr lang="en-IN" sz="2000" b="1" i="1" dirty="0" smtClean="0">
                            <a:solidFill>
                              <a:srgbClr val="7030A0"/>
                            </a:solidFill>
                            <a:latin typeface="Cambria Math"/>
                          </a:rPr>
                        </m:ctrlPr>
                      </m:fPr>
                      <m:num>
                        <m:r>
                          <a:rPr lang="en-US" sz="2000" b="1" i="1" dirty="0" smtClean="0">
                            <a:solidFill>
                              <a:srgbClr val="7030A0"/>
                            </a:solidFill>
                            <a:latin typeface="Cambria Math"/>
                          </a:rPr>
                          <m:t>𝟏</m:t>
                        </m:r>
                      </m:num>
                      <m:den>
                        <m:r>
                          <a:rPr lang="en-US" sz="2000" b="1" i="1" dirty="0" smtClean="0">
                            <a:solidFill>
                              <a:srgbClr val="7030A0"/>
                            </a:solidFill>
                            <a:latin typeface="Cambria Math"/>
                          </a:rPr>
                          <m:t>𝒂</m:t>
                        </m:r>
                      </m:den>
                    </m:f>
                    <m:r>
                      <a:rPr lang="en-IN" sz="2000" b="1" i="1" dirty="0" smtClean="0">
                        <a:solidFill>
                          <a:srgbClr val="7030A0"/>
                        </a:solidFill>
                        <a:latin typeface="Cambria Math"/>
                        <a:ea typeface="Cambria Math"/>
                      </a:rPr>
                      <m:t>∅</m:t>
                    </m:r>
                    <m:d>
                      <m:dPr>
                        <m:ctrlPr>
                          <a:rPr lang="en-IN" sz="2000" b="1" i="1" dirty="0" smtClean="0">
                            <a:solidFill>
                              <a:srgbClr val="7030A0"/>
                            </a:solidFill>
                            <a:latin typeface="Cambria Math"/>
                            <a:ea typeface="Cambria Math"/>
                          </a:rPr>
                        </m:ctrlPr>
                      </m:dPr>
                      <m:e>
                        <m:r>
                          <a:rPr lang="en-US" sz="2000" b="1" i="1" dirty="0" smtClean="0">
                            <a:solidFill>
                              <a:srgbClr val="7030A0"/>
                            </a:solidFill>
                            <a:latin typeface="Cambria Math"/>
                            <a:ea typeface="Cambria Math"/>
                          </a:rPr>
                          <m:t>𝒂𝒙</m:t>
                        </m:r>
                        <m:r>
                          <a:rPr lang="en-US" sz="2000" b="1" i="1" dirty="0" smtClean="0">
                            <a:solidFill>
                              <a:srgbClr val="7030A0"/>
                            </a:solidFill>
                            <a:latin typeface="Cambria Math"/>
                            <a:ea typeface="Cambria Math"/>
                          </a:rPr>
                          <m:t>+</m:t>
                        </m:r>
                        <m:r>
                          <a:rPr lang="en-US" sz="2000" b="1" i="1" dirty="0" smtClean="0">
                            <a:solidFill>
                              <a:srgbClr val="7030A0"/>
                            </a:solidFill>
                            <a:latin typeface="Cambria Math"/>
                            <a:ea typeface="Cambria Math"/>
                          </a:rPr>
                          <m:t>𝒃</m:t>
                        </m:r>
                      </m:e>
                    </m:d>
                  </m:oMath>
                </a14:m>
                <a:r>
                  <a:rPr lang="en-IN" sz="2000" b="1" dirty="0" smtClean="0">
                    <a:solidFill>
                      <a:srgbClr val="7030A0"/>
                    </a:solidFill>
                    <a:latin typeface="Calibri" pitchFamily="34" charset="0"/>
                    <a:cs typeface="Calibri" pitchFamily="34" charset="0"/>
                  </a:rPr>
                  <a:t>+ c</a:t>
                </a:r>
              </a:p>
              <a:p>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14:m>
                  <m:oMath xmlns:m="http://schemas.openxmlformats.org/officeDocument/2006/math">
                    <m:nary>
                      <m:naryPr>
                        <m:limLoc m:val="undOvr"/>
                        <m:subHide m:val="on"/>
                        <m:supHide m:val="on"/>
                        <m:ctrlPr>
                          <a:rPr lang="en-IN" sz="2000" i="1" smtClean="0">
                            <a:solidFill>
                              <a:srgbClr val="002060"/>
                            </a:solidFill>
                            <a:latin typeface="Cambria Math"/>
                            <a:cs typeface="Calibri" pitchFamily="34" charset="0"/>
                          </a:rPr>
                        </m:ctrlPr>
                      </m:naryPr>
                      <m:sub/>
                      <m:sup/>
                      <m:e>
                        <m:sSup>
                          <m:sSupPr>
                            <m:ctrlPr>
                              <a:rPr lang="en-IN" sz="2000" i="1" smtClean="0">
                                <a:solidFill>
                                  <a:srgbClr val="002060"/>
                                </a:solidFill>
                                <a:latin typeface="Cambria Math"/>
                                <a:cs typeface="Calibri" pitchFamily="34" charset="0"/>
                              </a:rPr>
                            </m:ctrlPr>
                          </m:sSupPr>
                          <m:e>
                            <m:r>
                              <a:rPr lang="en-US" sz="2000" b="0" i="1" smtClean="0">
                                <a:solidFill>
                                  <a:srgbClr val="002060"/>
                                </a:solidFill>
                                <a:latin typeface="Cambria Math"/>
                                <a:cs typeface="Calibri" pitchFamily="34" charset="0"/>
                              </a:rPr>
                              <m:t>𝑠𝑒𝑐</m:t>
                            </m:r>
                          </m:e>
                          <m:sup>
                            <m:r>
                              <a:rPr lang="en-US" sz="2000" b="0" i="1" smtClean="0">
                                <a:solidFill>
                                  <a:srgbClr val="002060"/>
                                </a:solidFill>
                                <a:latin typeface="Cambria Math"/>
                                <a:cs typeface="Calibri" pitchFamily="34" charset="0"/>
                              </a:rPr>
                              <m:t>2</m:t>
                            </m:r>
                          </m:sup>
                        </m:sSup>
                        <m:d>
                          <m:dPr>
                            <m:ctrlPr>
                              <a:rPr lang="en-US" sz="2000" b="0" i="1" smtClean="0">
                                <a:solidFill>
                                  <a:srgbClr val="002060"/>
                                </a:solidFill>
                                <a:latin typeface="Cambria Math"/>
                                <a:cs typeface="Calibri" pitchFamily="34" charset="0"/>
                              </a:rPr>
                            </m:ctrlPr>
                          </m:dPr>
                          <m:e>
                            <m:r>
                              <a:rPr lang="en-US" sz="2000" b="0" i="1" smtClean="0">
                                <a:solidFill>
                                  <a:srgbClr val="002060"/>
                                </a:solidFill>
                                <a:latin typeface="Cambria Math"/>
                                <a:cs typeface="Calibri" pitchFamily="34" charset="0"/>
                              </a:rPr>
                              <m:t>7−4</m:t>
                            </m:r>
                            <m:r>
                              <a:rPr lang="en-US" sz="2000" b="0" i="1" smtClean="0">
                                <a:solidFill>
                                  <a:srgbClr val="002060"/>
                                </a:solidFill>
                                <a:latin typeface="Cambria Math"/>
                                <a:cs typeface="Calibri" pitchFamily="34" charset="0"/>
                              </a:rPr>
                              <m:t>𝑥</m:t>
                            </m:r>
                          </m:e>
                        </m:d>
                        <m:r>
                          <a:rPr lang="en-US" sz="2000" b="0" i="1" smtClean="0">
                            <a:solidFill>
                              <a:srgbClr val="002060"/>
                            </a:solidFill>
                            <a:latin typeface="Cambria Math"/>
                            <a:cs typeface="Calibri" pitchFamily="34" charset="0"/>
                          </a:rPr>
                          <m:t>𝑑𝑥</m:t>
                        </m:r>
                      </m:e>
                    </m:nary>
                  </m:oMath>
                </a14:m>
                <a:r>
                  <a:rPr lang="en-IN" sz="2000" dirty="0" smtClean="0">
                    <a:solidFill>
                      <a:srgbClr val="002060"/>
                    </a:solidFill>
                    <a:latin typeface="Calibri" pitchFamily="34" charset="0"/>
                    <a:cs typeface="Calibri" pitchFamily="34" charset="0"/>
                  </a:rPr>
                  <a:t>= - </a:t>
                </a:r>
                <a14:m>
                  <m:oMath xmlns:m="http://schemas.openxmlformats.org/officeDocument/2006/math">
                    <m:f>
                      <m:fPr>
                        <m:ctrlPr>
                          <a:rPr lang="en-IN" sz="2000" i="1" smtClean="0">
                            <a:solidFill>
                              <a:srgbClr val="002060"/>
                            </a:solidFill>
                            <a:latin typeface="Cambria Math"/>
                          </a:rPr>
                        </m:ctrlPr>
                      </m:fPr>
                      <m:num>
                        <m:r>
                          <a:rPr lang="en-US" sz="2000" b="0" i="1" smtClean="0">
                            <a:solidFill>
                              <a:srgbClr val="002060"/>
                            </a:solidFill>
                            <a:latin typeface="Cambria Math"/>
                          </a:rPr>
                          <m:t>1</m:t>
                        </m:r>
                      </m:num>
                      <m:den>
                        <m:r>
                          <a:rPr lang="en-US" sz="2000" b="0" i="1" smtClean="0">
                            <a:solidFill>
                              <a:srgbClr val="002060"/>
                            </a:solidFill>
                            <a:latin typeface="Cambria Math"/>
                          </a:rPr>
                          <m:t>4</m:t>
                        </m:r>
                      </m:den>
                    </m:f>
                    <m:func>
                      <m:funcPr>
                        <m:ctrlPr>
                          <a:rPr lang="en-IN" sz="2000" i="1" smtClean="0">
                            <a:solidFill>
                              <a:srgbClr val="002060"/>
                            </a:solidFill>
                            <a:latin typeface="Cambria Math"/>
                          </a:rPr>
                        </m:ctrlPr>
                      </m:funcPr>
                      <m:fName>
                        <m:r>
                          <m:rPr>
                            <m:sty m:val="p"/>
                          </m:rPr>
                          <a:rPr lang="en-IN" sz="2000" i="0" smtClean="0">
                            <a:solidFill>
                              <a:srgbClr val="002060"/>
                            </a:solidFill>
                            <a:latin typeface="Cambria Math"/>
                          </a:rPr>
                          <m:t>tan</m:t>
                        </m:r>
                      </m:fName>
                      <m:e>
                        <m:d>
                          <m:dPr>
                            <m:ctrlPr>
                              <a:rPr lang="en-US" sz="2000" b="0" i="1" smtClean="0">
                                <a:solidFill>
                                  <a:srgbClr val="002060"/>
                                </a:solidFill>
                                <a:latin typeface="Cambria Math"/>
                              </a:rPr>
                            </m:ctrlPr>
                          </m:dPr>
                          <m:e>
                            <m:r>
                              <a:rPr lang="en-US" sz="2000" b="0" i="1" smtClean="0">
                                <a:solidFill>
                                  <a:srgbClr val="002060"/>
                                </a:solidFill>
                                <a:latin typeface="Cambria Math"/>
                              </a:rPr>
                              <m:t>7−4</m:t>
                            </m:r>
                            <m:r>
                              <a:rPr lang="en-US" sz="2000" b="0" i="1" smtClean="0">
                                <a:solidFill>
                                  <a:srgbClr val="002060"/>
                                </a:solidFill>
                                <a:latin typeface="Cambria Math"/>
                              </a:rPr>
                              <m:t>𝑥</m:t>
                            </m:r>
                          </m:e>
                        </m:d>
                        <m:r>
                          <a:rPr lang="en-US" sz="2000" b="0" i="1" smtClean="0">
                            <a:solidFill>
                              <a:srgbClr val="002060"/>
                            </a:solidFill>
                            <a:latin typeface="Cambria Math"/>
                          </a:rPr>
                          <m:t>+</m:t>
                        </m:r>
                        <m:r>
                          <a:rPr lang="en-US" sz="2000" b="0" i="1" smtClean="0">
                            <a:solidFill>
                              <a:srgbClr val="002060"/>
                            </a:solidFill>
                            <a:latin typeface="Cambria Math"/>
                          </a:rPr>
                          <m:t>𝐶</m:t>
                        </m:r>
                      </m:e>
                    </m:func>
                  </m:oMath>
                </a14:m>
                <a:endParaRPr lang="en-IN" sz="2000" dirty="0" smtClean="0">
                  <a:solidFill>
                    <a:srgbClr val="002060"/>
                  </a:solidFill>
                  <a:latin typeface="Calibri" pitchFamily="34" charset="0"/>
                  <a:cs typeface="Calibri" pitchFamily="34" charset="0"/>
                </a:endParaRPr>
              </a:p>
              <a:p>
                <a14:m>
                  <m:oMath xmlns:m="http://schemas.openxmlformats.org/officeDocument/2006/math">
                    <m:nary>
                      <m:naryPr>
                        <m:limLoc m:val="undOvr"/>
                        <m:subHide m:val="on"/>
                        <m:supHide m:val="on"/>
                        <m:ctrlPr>
                          <a:rPr lang="en-IN" sz="2000" i="1" smtClean="0">
                            <a:solidFill>
                              <a:srgbClr val="002060"/>
                            </a:solidFill>
                            <a:latin typeface="Cambria Math"/>
                          </a:rPr>
                        </m:ctrlPr>
                      </m:naryPr>
                      <m:sub/>
                      <m:sup/>
                      <m:e>
                        <m:f>
                          <m:fPr>
                            <m:ctrlPr>
                              <a:rPr lang="en-IN" sz="2000" i="1" smtClean="0">
                                <a:solidFill>
                                  <a:srgbClr val="002060"/>
                                </a:solidFill>
                                <a:latin typeface="Cambria Math"/>
                              </a:rPr>
                            </m:ctrlPr>
                          </m:fPr>
                          <m:num>
                            <m:func>
                              <m:funcPr>
                                <m:ctrlPr>
                                  <a:rPr lang="en-IN" sz="2000" i="1" smtClean="0">
                                    <a:solidFill>
                                      <a:srgbClr val="002060"/>
                                    </a:solidFill>
                                    <a:latin typeface="Cambria Math"/>
                                  </a:rPr>
                                </m:ctrlPr>
                              </m:funcPr>
                              <m:fName>
                                <m:r>
                                  <m:rPr>
                                    <m:sty m:val="p"/>
                                  </m:rPr>
                                  <a:rPr lang="en-IN" sz="2000" i="0" smtClean="0">
                                    <a:solidFill>
                                      <a:srgbClr val="002060"/>
                                    </a:solidFill>
                                    <a:latin typeface="Cambria Math"/>
                                  </a:rPr>
                                  <m:t>sin</m:t>
                                </m:r>
                              </m:fName>
                              <m:e>
                                <m:r>
                                  <a:rPr lang="en-US" sz="2000" b="0" i="1" smtClean="0">
                                    <a:solidFill>
                                      <a:srgbClr val="002060"/>
                                    </a:solidFill>
                                    <a:latin typeface="Cambria Math"/>
                                  </a:rPr>
                                  <m:t>4</m:t>
                                </m:r>
                                <m:r>
                                  <a:rPr lang="en-US" sz="2000" b="0" i="1" smtClean="0">
                                    <a:solidFill>
                                      <a:srgbClr val="002060"/>
                                    </a:solidFill>
                                    <a:latin typeface="Cambria Math"/>
                                  </a:rPr>
                                  <m:t>𝑥</m:t>
                                </m:r>
                              </m:e>
                            </m:func>
                          </m:num>
                          <m:den>
                            <m:func>
                              <m:funcPr>
                                <m:ctrlPr>
                                  <a:rPr lang="en-IN" sz="2000" i="1" smtClean="0">
                                    <a:solidFill>
                                      <a:srgbClr val="002060"/>
                                    </a:solidFill>
                                    <a:latin typeface="Cambria Math"/>
                                  </a:rPr>
                                </m:ctrlPr>
                              </m:funcPr>
                              <m:fName>
                                <m:r>
                                  <m:rPr>
                                    <m:sty m:val="p"/>
                                  </m:rPr>
                                  <a:rPr lang="en-IN" sz="2000" i="0" smtClean="0">
                                    <a:solidFill>
                                      <a:srgbClr val="002060"/>
                                    </a:solidFill>
                                    <a:latin typeface="Cambria Math"/>
                                  </a:rPr>
                                  <m:t>cos</m:t>
                                </m:r>
                              </m:fName>
                              <m:e>
                                <m:r>
                                  <a:rPr lang="en-US" sz="2000" b="0" i="1" smtClean="0">
                                    <a:solidFill>
                                      <a:srgbClr val="002060"/>
                                    </a:solidFill>
                                    <a:latin typeface="Cambria Math"/>
                                  </a:rPr>
                                  <m:t>2</m:t>
                                </m:r>
                                <m:r>
                                  <a:rPr lang="en-US" sz="2000" b="0" i="1" smtClean="0">
                                    <a:solidFill>
                                      <a:srgbClr val="002060"/>
                                    </a:solidFill>
                                    <a:latin typeface="Cambria Math"/>
                                  </a:rPr>
                                  <m:t>𝑥</m:t>
                                </m:r>
                              </m:e>
                            </m:func>
                          </m:den>
                        </m:f>
                      </m:e>
                    </m:nary>
                  </m:oMath>
                </a14:m>
                <a:r>
                  <a:rPr lang="en-IN" sz="2000" dirty="0" smtClean="0">
                    <a:solidFill>
                      <a:srgbClr val="002060"/>
                    </a:solidFill>
                    <a:latin typeface="Calibri" pitchFamily="34" charset="0"/>
                    <a:cs typeface="Calibri" pitchFamily="34" charset="0"/>
                  </a:rPr>
                  <a:t>dx = </a:t>
                </a:r>
                <a14:m>
                  <m:oMath xmlns:m="http://schemas.openxmlformats.org/officeDocument/2006/math">
                    <m:nary>
                      <m:naryPr>
                        <m:limLoc m:val="undOvr"/>
                        <m:subHide m:val="on"/>
                        <m:supHide m:val="on"/>
                        <m:ctrlPr>
                          <a:rPr lang="en-IN" sz="2000" i="1" smtClean="0">
                            <a:solidFill>
                              <a:srgbClr val="002060"/>
                            </a:solidFill>
                            <a:latin typeface="Cambria Math"/>
                          </a:rPr>
                        </m:ctrlPr>
                      </m:naryPr>
                      <m:sub/>
                      <m:sup/>
                      <m:e>
                        <m:f>
                          <m:fPr>
                            <m:ctrlPr>
                              <a:rPr lang="en-IN" sz="2000" i="1" smtClean="0">
                                <a:solidFill>
                                  <a:srgbClr val="002060"/>
                                </a:solidFill>
                                <a:latin typeface="Cambria Math"/>
                              </a:rPr>
                            </m:ctrlPr>
                          </m:fPr>
                          <m:num>
                            <m:func>
                              <m:funcPr>
                                <m:ctrlPr>
                                  <a:rPr lang="en-IN" sz="2000" i="1" smtClean="0">
                                    <a:solidFill>
                                      <a:srgbClr val="002060"/>
                                    </a:solidFill>
                                    <a:latin typeface="Cambria Math"/>
                                  </a:rPr>
                                </m:ctrlPr>
                              </m:funcPr>
                              <m:fName>
                                <m:r>
                                  <a:rPr lang="en-US" sz="2000" b="0" i="0" smtClean="0">
                                    <a:solidFill>
                                      <a:srgbClr val="002060"/>
                                    </a:solidFill>
                                    <a:latin typeface="Cambria Math"/>
                                  </a:rPr>
                                  <m:t>2</m:t>
                                </m:r>
                                <m:r>
                                  <m:rPr>
                                    <m:sty m:val="p"/>
                                  </m:rPr>
                                  <a:rPr lang="en-IN" sz="2000" i="0" smtClean="0">
                                    <a:solidFill>
                                      <a:srgbClr val="002060"/>
                                    </a:solidFill>
                                    <a:latin typeface="Cambria Math"/>
                                  </a:rPr>
                                  <m:t>sin</m:t>
                                </m:r>
                              </m:fName>
                              <m:e>
                                <m:r>
                                  <a:rPr lang="en-US" sz="2000" b="0" i="1" smtClean="0">
                                    <a:solidFill>
                                      <a:srgbClr val="002060"/>
                                    </a:solidFill>
                                    <a:latin typeface="Cambria Math"/>
                                  </a:rPr>
                                  <m:t>2</m:t>
                                </m:r>
                                <m:r>
                                  <a:rPr lang="en-US" sz="2000" b="0" i="1" smtClean="0">
                                    <a:solidFill>
                                      <a:srgbClr val="002060"/>
                                    </a:solidFill>
                                    <a:latin typeface="Cambria Math"/>
                                  </a:rPr>
                                  <m:t>𝑥</m:t>
                                </m:r>
                              </m:e>
                            </m:func>
                            <m:r>
                              <a:rPr lang="en-US" sz="2000" b="0" i="1" smtClean="0">
                                <a:solidFill>
                                  <a:srgbClr val="002060"/>
                                </a:solidFill>
                                <a:latin typeface="Cambria Math"/>
                              </a:rPr>
                              <m:t>.</m:t>
                            </m:r>
                            <m:func>
                              <m:funcPr>
                                <m:ctrlPr>
                                  <a:rPr lang="en-US" sz="2000" b="0" i="1" smtClean="0">
                                    <a:solidFill>
                                      <a:srgbClr val="002060"/>
                                    </a:solidFill>
                                    <a:latin typeface="Cambria Math"/>
                                  </a:rPr>
                                </m:ctrlPr>
                              </m:funcPr>
                              <m:fName>
                                <m:r>
                                  <m:rPr>
                                    <m:sty m:val="p"/>
                                  </m:rPr>
                                  <a:rPr lang="en-US" sz="2000" b="0" i="0" smtClean="0">
                                    <a:solidFill>
                                      <a:srgbClr val="002060"/>
                                    </a:solidFill>
                                    <a:latin typeface="Cambria Math"/>
                                  </a:rPr>
                                  <m:t>cos</m:t>
                                </m:r>
                              </m:fName>
                              <m:e>
                                <m:r>
                                  <a:rPr lang="en-US" sz="2000" b="0" i="1" smtClean="0">
                                    <a:solidFill>
                                      <a:srgbClr val="002060"/>
                                    </a:solidFill>
                                    <a:latin typeface="Cambria Math"/>
                                  </a:rPr>
                                  <m:t>2</m:t>
                                </m:r>
                                <m:r>
                                  <a:rPr lang="en-US" sz="2000" b="0" i="1" smtClean="0">
                                    <a:solidFill>
                                      <a:srgbClr val="002060"/>
                                    </a:solidFill>
                                    <a:latin typeface="Cambria Math"/>
                                  </a:rPr>
                                  <m:t>𝑥</m:t>
                                </m:r>
                              </m:e>
                            </m:func>
                          </m:num>
                          <m:den>
                            <m:func>
                              <m:funcPr>
                                <m:ctrlPr>
                                  <a:rPr lang="en-IN" sz="2000" i="1" smtClean="0">
                                    <a:solidFill>
                                      <a:srgbClr val="002060"/>
                                    </a:solidFill>
                                    <a:latin typeface="Cambria Math"/>
                                  </a:rPr>
                                </m:ctrlPr>
                              </m:funcPr>
                              <m:fName>
                                <m:r>
                                  <m:rPr>
                                    <m:sty m:val="p"/>
                                  </m:rPr>
                                  <a:rPr lang="en-IN" sz="2000" i="0" smtClean="0">
                                    <a:solidFill>
                                      <a:srgbClr val="002060"/>
                                    </a:solidFill>
                                    <a:latin typeface="Cambria Math"/>
                                  </a:rPr>
                                  <m:t>cos</m:t>
                                </m:r>
                              </m:fName>
                              <m:e>
                                <m:r>
                                  <a:rPr lang="en-US" sz="2000" b="0" i="1" smtClean="0">
                                    <a:solidFill>
                                      <a:srgbClr val="002060"/>
                                    </a:solidFill>
                                    <a:latin typeface="Cambria Math"/>
                                  </a:rPr>
                                  <m:t>2</m:t>
                                </m:r>
                                <m:r>
                                  <a:rPr lang="en-US" sz="2000" b="0" i="1" smtClean="0">
                                    <a:solidFill>
                                      <a:srgbClr val="002060"/>
                                    </a:solidFill>
                                    <a:latin typeface="Cambria Math"/>
                                  </a:rPr>
                                  <m:t>𝑥</m:t>
                                </m:r>
                              </m:e>
                            </m:func>
                          </m:den>
                        </m:f>
                      </m:e>
                    </m:nary>
                  </m:oMath>
                </a14:m>
                <a:r>
                  <a:rPr lang="en-IN" sz="2000" dirty="0" smtClean="0">
                    <a:solidFill>
                      <a:srgbClr val="002060"/>
                    </a:solidFill>
                    <a:latin typeface="Calibri" pitchFamily="34" charset="0"/>
                    <a:cs typeface="Calibri" pitchFamily="34" charset="0"/>
                  </a:rPr>
                  <a:t>dx</a:t>
                </a:r>
              </a:p>
              <a:p>
                <a:pPr/>
                <a14:m>
                  <m:oMathPara xmlns:m="http://schemas.openxmlformats.org/officeDocument/2006/math">
                    <m:oMathParaPr>
                      <m:jc m:val="left"/>
                    </m:oMathParaPr>
                    <m:oMath xmlns:m="http://schemas.openxmlformats.org/officeDocument/2006/math">
                      <m:func>
                        <m:funcPr>
                          <m:ctrlPr>
                            <a:rPr lang="en-IN" sz="2000" i="1" smtClean="0">
                              <a:solidFill>
                                <a:srgbClr val="002060"/>
                              </a:solidFill>
                              <a:latin typeface="Cambria Math"/>
                            </a:rPr>
                          </m:ctrlPr>
                        </m:funcPr>
                        <m:fName>
                          <m:r>
                            <a:rPr lang="en-US" sz="2000" b="0" i="0" smtClean="0">
                              <a:solidFill>
                                <a:srgbClr val="002060"/>
                              </a:solidFill>
                              <a:latin typeface="Cambria Math"/>
                            </a:rPr>
                            <m:t>−</m:t>
                          </m:r>
                          <m:r>
                            <m:rPr>
                              <m:sty m:val="p"/>
                            </m:rPr>
                            <a:rPr lang="en-IN" sz="2000" i="0" smtClean="0">
                              <a:solidFill>
                                <a:srgbClr val="002060"/>
                              </a:solidFill>
                              <a:latin typeface="Cambria Math"/>
                            </a:rPr>
                            <m:t>cos</m:t>
                          </m:r>
                        </m:fName>
                        <m:e>
                          <m:r>
                            <a:rPr lang="en-US" sz="2000" b="0" i="1" smtClean="0">
                              <a:solidFill>
                                <a:srgbClr val="002060"/>
                              </a:solidFill>
                              <a:latin typeface="Cambria Math"/>
                            </a:rPr>
                            <m:t>2</m:t>
                          </m:r>
                          <m:r>
                            <a:rPr lang="en-US" sz="2000" b="0" i="1" smtClean="0">
                              <a:solidFill>
                                <a:srgbClr val="002060"/>
                              </a:solidFill>
                              <a:latin typeface="Cambria Math"/>
                            </a:rPr>
                            <m:t>𝑥</m:t>
                          </m:r>
                          <m:r>
                            <a:rPr lang="en-US" sz="2000" b="0" i="1" smtClean="0">
                              <a:solidFill>
                                <a:srgbClr val="002060"/>
                              </a:solidFill>
                              <a:latin typeface="Cambria Math"/>
                            </a:rPr>
                            <m:t>+</m:t>
                          </m:r>
                          <m:r>
                            <a:rPr lang="en-US" sz="2000" b="0" i="1" smtClean="0">
                              <a:solidFill>
                                <a:srgbClr val="002060"/>
                              </a:solidFill>
                              <a:latin typeface="Cambria Math"/>
                            </a:rPr>
                            <m:t>𝑐</m:t>
                          </m:r>
                        </m:e>
                      </m:func>
                    </m:oMath>
                  </m:oMathPara>
                </a14:m>
                <a:endParaRPr lang="en-IN" dirty="0">
                  <a:latin typeface="Calibri" pitchFamily="34" charset="0"/>
                  <a:cs typeface="Calibr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47056" y="304800"/>
                <a:ext cx="8196943" cy="5977149"/>
              </a:xfrm>
              <a:prstGeom prst="rect">
                <a:avLst/>
              </a:prstGeom>
              <a:blipFill rotWithShape="1">
                <a:blip r:embed="rId3"/>
                <a:stretch>
                  <a:fillRect l="-5725" t="-510" b="-122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Pentagon 2"/>
              <p:cNvSpPr/>
              <p:nvPr/>
            </p:nvSpPr>
            <p:spPr>
              <a:xfrm>
                <a:off x="1141429" y="304800"/>
                <a:ext cx="6179458"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INTEGRALS OF THE FORM </a:t>
                </a:r>
                <a14:m>
                  <m:oMath xmlns:m="http://schemas.openxmlformats.org/officeDocument/2006/math">
                    <m:nary>
                      <m:naryPr>
                        <m:limLoc m:val="undOvr"/>
                        <m:subHide m:val="on"/>
                        <m:supHide m:val="on"/>
                        <m:ctrlPr>
                          <a:rPr lang="en-US" sz="2400" b="1" i="1">
                            <a:solidFill>
                              <a:srgbClr val="FF0000"/>
                            </a:solidFill>
                            <a:latin typeface="Cambria Math"/>
                          </a:rPr>
                        </m:ctrlPr>
                      </m:naryPr>
                      <m:sub/>
                      <m:sup/>
                      <m:e>
                        <m:r>
                          <a:rPr lang="en-US" sz="2400" b="1" i="1">
                            <a:solidFill>
                              <a:srgbClr val="FF0000"/>
                            </a:solidFill>
                            <a:latin typeface="Cambria Math"/>
                          </a:rPr>
                          <m:t>𝒇</m:t>
                        </m:r>
                        <m:d>
                          <m:dPr>
                            <m:ctrlPr>
                              <a:rPr lang="en-US" sz="2400" b="1" i="1">
                                <a:solidFill>
                                  <a:srgbClr val="FF0000"/>
                                </a:solidFill>
                                <a:latin typeface="Cambria Math"/>
                              </a:rPr>
                            </m:ctrlPr>
                          </m:dPr>
                          <m:e>
                            <m:r>
                              <a:rPr lang="en-US" sz="2400" b="1" i="1">
                                <a:solidFill>
                                  <a:srgbClr val="FF0000"/>
                                </a:solidFill>
                                <a:latin typeface="Cambria Math"/>
                              </a:rPr>
                              <m:t>𝒂𝒙</m:t>
                            </m:r>
                            <m:r>
                              <a:rPr lang="en-US" sz="2400" b="1" i="1">
                                <a:solidFill>
                                  <a:srgbClr val="FF0000"/>
                                </a:solidFill>
                                <a:latin typeface="Cambria Math"/>
                              </a:rPr>
                              <m:t>+</m:t>
                            </m:r>
                            <m:r>
                              <a:rPr lang="en-US" sz="2400" b="1" i="1">
                                <a:solidFill>
                                  <a:srgbClr val="FF0000"/>
                                </a:solidFill>
                                <a:latin typeface="Cambria Math"/>
                              </a:rPr>
                              <m:t>𝒃</m:t>
                            </m:r>
                          </m:e>
                        </m:d>
                      </m:e>
                    </m:nary>
                    <m:r>
                      <a:rPr lang="en-US" sz="2400" b="1" i="1">
                        <a:solidFill>
                          <a:srgbClr val="FF0000"/>
                        </a:solidFill>
                        <a:latin typeface="Cambria Math"/>
                      </a:rPr>
                      <m:t>𝒅𝒙</m:t>
                    </m:r>
                  </m:oMath>
                </a14:m>
                <a:endParaRPr lang="en-IN" sz="2400" b="1" dirty="0">
                  <a:solidFill>
                    <a:srgbClr val="FF0000"/>
                  </a:solidFill>
                </a:endParaRPr>
              </a:p>
            </p:txBody>
          </p:sp>
        </mc:Choice>
        <mc:Fallback xmlns="">
          <p:sp>
            <p:nvSpPr>
              <p:cNvPr id="3" name="Pentagon 2"/>
              <p:cNvSpPr>
                <a:spLocks noRot="1" noChangeAspect="1" noMove="1" noResize="1" noEditPoints="1" noAdjustHandles="1" noChangeArrowheads="1" noChangeShapeType="1" noTextEdit="1"/>
              </p:cNvSpPr>
              <p:nvPr/>
            </p:nvSpPr>
            <p:spPr>
              <a:xfrm>
                <a:off x="1141429" y="304800"/>
                <a:ext cx="6179458" cy="457200"/>
              </a:xfrm>
              <a:prstGeom prst="homePlate">
                <a:avLst/>
              </a:prstGeom>
              <a:blipFill rotWithShape="1">
                <a:blip r:embed="rId4"/>
                <a:stretch>
                  <a:fillRect/>
                </a:stretch>
              </a:blipFill>
            </p:spPr>
            <p:txBody>
              <a:bodyPr/>
              <a:lstStyle/>
              <a:p>
                <a:r>
                  <a:rPr lang="en-IN">
                    <a:noFill/>
                  </a:rPr>
                  <a:t> </a:t>
                </a:r>
              </a:p>
            </p:txBody>
          </p:sp>
        </mc:Fallback>
      </mc:AlternateContent>
      <p:sp>
        <p:nvSpPr>
          <p:cNvPr id="4" name="Pentagon 3"/>
          <p:cNvSpPr/>
          <p:nvPr/>
        </p:nvSpPr>
        <p:spPr>
          <a:xfrm>
            <a:off x="304800" y="1676400"/>
            <a:ext cx="1284514"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7030A0"/>
                </a:solidFill>
                <a:latin typeface="Calibri" pitchFamily="34" charset="0"/>
                <a:cs typeface="Calibri" pitchFamily="34" charset="0"/>
              </a:rPr>
              <a:t>PROOF : </a:t>
            </a:r>
            <a:endParaRPr lang="en-US" sz="2000" b="1" dirty="0">
              <a:solidFill>
                <a:srgbClr val="7030A0"/>
              </a:solidFill>
              <a:latin typeface="Calibri" pitchFamily="34" charset="0"/>
              <a:cs typeface="Calibri" pitchFamily="34" charset="0"/>
            </a:endParaRPr>
          </a:p>
        </p:txBody>
      </p:sp>
      <p:sp>
        <p:nvSpPr>
          <p:cNvPr id="5" name="Pentagon 4"/>
          <p:cNvSpPr/>
          <p:nvPr/>
        </p:nvSpPr>
        <p:spPr>
          <a:xfrm>
            <a:off x="304799" y="4296392"/>
            <a:ext cx="1661885" cy="359229"/>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96164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4600">
              <a:srgbClr val="D1EAD2">
                <a:lumMod val="0"/>
                <a:lumOff val="100000"/>
                <a:alpha val="0"/>
              </a:srgbClr>
            </a:gs>
            <a:gs pos="0">
              <a:srgbClr val="55F030"/>
            </a:gs>
            <a:gs pos="42000">
              <a:srgbClr val="C7E9C9">
                <a:lumMod val="23000"/>
                <a:lumOff val="77000"/>
              </a:srgbClr>
            </a:gs>
            <a:gs pos="100000">
              <a:schemeClr val="bg1"/>
            </a:gs>
          </a:gsLst>
          <a:lin ang="16200000" scaled="1"/>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736731" y="4740322"/>
                <a:ext cx="7950069" cy="1469377"/>
              </a:xfrm>
              <a:prstGeom prst="rect">
                <a:avLst/>
              </a:prstGeom>
              <a:noFill/>
            </p:spPr>
            <p:txBody>
              <a:bodyPr wrap="square" rtlCol="0">
                <a:spAutoFit/>
              </a:bodyPr>
              <a:lstStyle/>
              <a:p>
                <a:endParaRPr lang="en-US" b="1" dirty="0" smtClean="0"/>
              </a:p>
              <a:p>
                <a14:m>
                  <m:oMath xmlns:m="http://schemas.openxmlformats.org/officeDocument/2006/math">
                    <m:nary>
                      <m:naryPr>
                        <m:limLoc m:val="undOvr"/>
                        <m:subHide m:val="on"/>
                        <m:supHide m:val="on"/>
                        <m:ctrlPr>
                          <a:rPr lang="en-IN" sz="2400" b="1" i="1" smtClean="0">
                            <a:solidFill>
                              <a:srgbClr val="7030A0"/>
                            </a:solidFill>
                            <a:latin typeface="Cambria Math"/>
                          </a:rPr>
                        </m:ctrlPr>
                      </m:naryPr>
                      <m:sub/>
                      <m:sup/>
                      <m:e>
                        <m:func>
                          <m:funcPr>
                            <m:ctrlPr>
                              <a:rPr lang="en-IN" sz="2400" b="1" i="1" smtClean="0">
                                <a:solidFill>
                                  <a:srgbClr val="7030A0"/>
                                </a:solidFill>
                                <a:latin typeface="Cambria Math"/>
                              </a:rPr>
                            </m:ctrlPr>
                          </m:funcPr>
                          <m:fName/>
                          <m:e>
                            <m:sSup>
                              <m:sSupPr>
                                <m:ctrlPr>
                                  <a:rPr lang="en-IN" sz="2400" b="1" i="1" smtClean="0">
                                    <a:solidFill>
                                      <a:srgbClr val="7030A0"/>
                                    </a:solidFill>
                                    <a:latin typeface="Cambria Math"/>
                                  </a:rPr>
                                </m:ctrlPr>
                              </m:sSupPr>
                              <m:e>
                                <m:r>
                                  <a:rPr lang="en-US" sz="2400" b="1" i="1" smtClean="0">
                                    <a:solidFill>
                                      <a:srgbClr val="7030A0"/>
                                    </a:solidFill>
                                    <a:latin typeface="Cambria Math"/>
                                  </a:rPr>
                                  <m:t>𝒔𝒊𝒏</m:t>
                                </m:r>
                              </m:e>
                              <m:sup>
                                <m:r>
                                  <a:rPr lang="en-US" sz="2400" b="1" i="1" smtClean="0">
                                    <a:solidFill>
                                      <a:srgbClr val="7030A0"/>
                                    </a:solidFill>
                                    <a:latin typeface="Cambria Math"/>
                                  </a:rPr>
                                  <m:t>𝟐</m:t>
                                </m:r>
                              </m:sup>
                            </m:sSup>
                          </m:e>
                        </m:func>
                      </m:e>
                    </m:nary>
                  </m:oMath>
                </a14:m>
                <a:r>
                  <a:rPr lang="en-IN" sz="2400" b="1" dirty="0" smtClean="0">
                    <a:solidFill>
                      <a:srgbClr val="7030A0"/>
                    </a:solidFill>
                  </a:rPr>
                  <a:t>3x dx = </a:t>
                </a:r>
                <a14:m>
                  <m:oMath xmlns:m="http://schemas.openxmlformats.org/officeDocument/2006/math">
                    <m:nary>
                      <m:naryPr>
                        <m:limLoc m:val="undOvr"/>
                        <m:subHide m:val="on"/>
                        <m:supHide m:val="on"/>
                        <m:ctrlPr>
                          <a:rPr lang="en-IN" sz="2400" b="1" i="1" smtClean="0">
                            <a:solidFill>
                              <a:srgbClr val="7030A0"/>
                            </a:solidFill>
                            <a:latin typeface="Cambria Math"/>
                          </a:rPr>
                        </m:ctrlPr>
                      </m:naryPr>
                      <m:sub/>
                      <m:sup/>
                      <m:e>
                        <m:f>
                          <m:fPr>
                            <m:ctrlPr>
                              <a:rPr lang="en-IN" sz="2400" b="1" i="1" smtClean="0">
                                <a:solidFill>
                                  <a:srgbClr val="7030A0"/>
                                </a:solidFill>
                                <a:latin typeface="Cambria Math"/>
                              </a:rPr>
                            </m:ctrlPr>
                          </m:fPr>
                          <m:num>
                            <m:r>
                              <a:rPr lang="en-US" sz="2400" b="1" i="1" smtClean="0">
                                <a:solidFill>
                                  <a:srgbClr val="7030A0"/>
                                </a:solidFill>
                                <a:latin typeface="Cambria Math"/>
                              </a:rPr>
                              <m:t>𝟏</m:t>
                            </m:r>
                            <m:r>
                              <a:rPr lang="en-US" sz="2400" b="1" i="1" smtClean="0">
                                <a:solidFill>
                                  <a:srgbClr val="7030A0"/>
                                </a:solidFill>
                                <a:latin typeface="Cambria Math"/>
                              </a:rPr>
                              <m:t>−</m:t>
                            </m:r>
                            <m:func>
                              <m:funcPr>
                                <m:ctrlPr>
                                  <a:rPr lang="en-US" sz="2400" b="1" i="1" smtClean="0">
                                    <a:solidFill>
                                      <a:srgbClr val="7030A0"/>
                                    </a:solidFill>
                                    <a:latin typeface="Cambria Math"/>
                                  </a:rPr>
                                </m:ctrlPr>
                              </m:funcPr>
                              <m:fName>
                                <m:r>
                                  <a:rPr lang="en-US" sz="2400" b="1" i="0" smtClean="0">
                                    <a:solidFill>
                                      <a:srgbClr val="7030A0"/>
                                    </a:solidFill>
                                    <a:latin typeface="Cambria Math"/>
                                  </a:rPr>
                                  <m:t>𝐜𝐨𝐬</m:t>
                                </m:r>
                              </m:fName>
                              <m:e>
                                <m:r>
                                  <a:rPr lang="en-US" sz="2400" b="1" i="1" smtClean="0">
                                    <a:solidFill>
                                      <a:srgbClr val="7030A0"/>
                                    </a:solidFill>
                                    <a:latin typeface="Cambria Math"/>
                                  </a:rPr>
                                  <m:t>𝟔</m:t>
                                </m:r>
                                <m:r>
                                  <a:rPr lang="en-US" sz="2400" b="1" i="1" smtClean="0">
                                    <a:solidFill>
                                      <a:srgbClr val="7030A0"/>
                                    </a:solidFill>
                                    <a:latin typeface="Cambria Math"/>
                                  </a:rPr>
                                  <m:t>𝒙</m:t>
                                </m:r>
                              </m:e>
                            </m:func>
                          </m:num>
                          <m:den>
                            <m:r>
                              <a:rPr lang="en-US" sz="2400" b="1" i="1" smtClean="0">
                                <a:solidFill>
                                  <a:srgbClr val="7030A0"/>
                                </a:solidFill>
                                <a:latin typeface="Cambria Math"/>
                              </a:rPr>
                              <m:t>𝟐</m:t>
                            </m:r>
                          </m:den>
                        </m:f>
                      </m:e>
                    </m:nary>
                  </m:oMath>
                </a14:m>
                <a:r>
                  <a:rPr lang="en-IN" sz="2400" b="1" dirty="0" smtClean="0">
                    <a:solidFill>
                      <a:srgbClr val="7030A0"/>
                    </a:solidFill>
                  </a:rPr>
                  <a:t> dx = </a:t>
                </a:r>
                <a14:m>
                  <m:oMath xmlns:m="http://schemas.openxmlformats.org/officeDocument/2006/math">
                    <m:f>
                      <m:fPr>
                        <m:ctrlPr>
                          <a:rPr lang="en-IN" sz="2400" b="1" i="1" smtClean="0">
                            <a:solidFill>
                              <a:srgbClr val="7030A0"/>
                            </a:solidFill>
                            <a:latin typeface="Cambria Math"/>
                          </a:rPr>
                        </m:ctrlPr>
                      </m:fPr>
                      <m:num>
                        <m:r>
                          <a:rPr lang="en-US" sz="2400" b="1" i="1" smtClean="0">
                            <a:solidFill>
                              <a:srgbClr val="7030A0"/>
                            </a:solidFill>
                            <a:latin typeface="Cambria Math"/>
                          </a:rPr>
                          <m:t>𝟏</m:t>
                        </m:r>
                      </m:num>
                      <m:den>
                        <m:r>
                          <a:rPr lang="en-US" sz="2400" b="1" i="1" smtClean="0">
                            <a:solidFill>
                              <a:srgbClr val="7030A0"/>
                            </a:solidFill>
                            <a:latin typeface="Cambria Math"/>
                          </a:rPr>
                          <m:t>𝟐</m:t>
                        </m:r>
                      </m:den>
                    </m:f>
                    <m:d>
                      <m:dPr>
                        <m:begChr m:val="["/>
                        <m:endChr m:val="]"/>
                        <m:ctrlPr>
                          <a:rPr lang="en-IN" sz="2400" b="1" i="1" smtClean="0">
                            <a:solidFill>
                              <a:srgbClr val="7030A0"/>
                            </a:solidFill>
                            <a:latin typeface="Cambria Math"/>
                          </a:rPr>
                        </m:ctrlPr>
                      </m:dPr>
                      <m:e>
                        <m:r>
                          <a:rPr lang="en-US" sz="2400" b="1" i="1" smtClean="0">
                            <a:solidFill>
                              <a:srgbClr val="7030A0"/>
                            </a:solidFill>
                            <a:latin typeface="Cambria Math"/>
                          </a:rPr>
                          <m:t>𝒙</m:t>
                        </m:r>
                        <m:r>
                          <a:rPr lang="en-US" sz="2400" b="1" i="1" smtClean="0">
                            <a:solidFill>
                              <a:srgbClr val="7030A0"/>
                            </a:solidFill>
                            <a:latin typeface="Cambria Math"/>
                          </a:rPr>
                          <m:t>−</m:t>
                        </m:r>
                        <m:f>
                          <m:fPr>
                            <m:ctrlPr>
                              <a:rPr lang="en-US" sz="2400" b="1" i="1" smtClean="0">
                                <a:solidFill>
                                  <a:srgbClr val="7030A0"/>
                                </a:solidFill>
                                <a:latin typeface="Cambria Math"/>
                              </a:rPr>
                            </m:ctrlPr>
                          </m:fPr>
                          <m:num>
                            <m:func>
                              <m:funcPr>
                                <m:ctrlPr>
                                  <a:rPr lang="en-US" sz="2400" b="1" i="1" smtClean="0">
                                    <a:solidFill>
                                      <a:srgbClr val="7030A0"/>
                                    </a:solidFill>
                                    <a:latin typeface="Cambria Math"/>
                                  </a:rPr>
                                </m:ctrlPr>
                              </m:funcPr>
                              <m:fName>
                                <m:r>
                                  <a:rPr lang="en-US" sz="2400" b="1" i="0" smtClean="0">
                                    <a:solidFill>
                                      <a:srgbClr val="7030A0"/>
                                    </a:solidFill>
                                    <a:latin typeface="Cambria Math"/>
                                  </a:rPr>
                                  <m:t>𝐬𝐢𝐧</m:t>
                                </m:r>
                              </m:fName>
                              <m:e>
                                <m:r>
                                  <a:rPr lang="en-US" sz="2400" b="1" i="1" smtClean="0">
                                    <a:solidFill>
                                      <a:srgbClr val="7030A0"/>
                                    </a:solidFill>
                                    <a:latin typeface="Cambria Math"/>
                                  </a:rPr>
                                  <m:t>𝟔</m:t>
                                </m:r>
                                <m:r>
                                  <a:rPr lang="en-US" sz="2400" b="1" i="1" smtClean="0">
                                    <a:solidFill>
                                      <a:srgbClr val="7030A0"/>
                                    </a:solidFill>
                                    <a:latin typeface="Cambria Math"/>
                                  </a:rPr>
                                  <m:t>𝒙</m:t>
                                </m:r>
                              </m:e>
                            </m:func>
                          </m:num>
                          <m:den>
                            <m:r>
                              <a:rPr lang="en-US" sz="2400" b="1" i="1" smtClean="0">
                                <a:solidFill>
                                  <a:srgbClr val="7030A0"/>
                                </a:solidFill>
                                <a:latin typeface="Cambria Math"/>
                              </a:rPr>
                              <m:t>𝟔</m:t>
                            </m:r>
                          </m:den>
                        </m:f>
                      </m:e>
                    </m:d>
                    <m:r>
                      <a:rPr lang="en-US" sz="2400" b="1" i="0" smtClean="0">
                        <a:solidFill>
                          <a:srgbClr val="7030A0"/>
                        </a:solidFill>
                        <a:latin typeface="Cambria Math"/>
                      </a:rPr>
                      <m:t>+</m:t>
                    </m:r>
                    <m:r>
                      <a:rPr lang="en-US" sz="2400" b="1" i="0" smtClean="0">
                        <a:solidFill>
                          <a:srgbClr val="7030A0"/>
                        </a:solidFill>
                        <a:latin typeface="Cambria Math"/>
                      </a:rPr>
                      <m:t>𝐂</m:t>
                    </m:r>
                  </m:oMath>
                </a14:m>
                <a:endParaRPr lang="en-US" sz="2400" b="1" dirty="0" smtClean="0">
                  <a:solidFill>
                    <a:srgbClr val="7030A0"/>
                  </a:solidFill>
                </a:endParaRPr>
              </a:p>
              <a:p>
                <a14:m>
                  <m:oMath xmlns:m="http://schemas.openxmlformats.org/officeDocument/2006/math">
                    <m:nary>
                      <m:naryPr>
                        <m:limLoc m:val="undOvr"/>
                        <m:subHide m:val="on"/>
                        <m:supHide m:val="on"/>
                        <m:ctrlPr>
                          <a:rPr lang="en-IN" sz="2400" b="1" i="1" smtClean="0">
                            <a:solidFill>
                              <a:srgbClr val="7030A0"/>
                            </a:solidFill>
                            <a:latin typeface="Cambria Math"/>
                          </a:rPr>
                        </m:ctrlPr>
                      </m:naryPr>
                      <m:sub/>
                      <m:sup/>
                      <m:e>
                        <m:sSup>
                          <m:sSupPr>
                            <m:ctrlPr>
                              <a:rPr lang="en-IN" sz="2400" b="1" i="1" smtClean="0">
                                <a:solidFill>
                                  <a:srgbClr val="7030A0"/>
                                </a:solidFill>
                                <a:latin typeface="Cambria Math"/>
                              </a:rPr>
                            </m:ctrlPr>
                          </m:sSupPr>
                          <m:e>
                            <m:r>
                              <a:rPr lang="en-US" sz="2400" b="1" i="1" smtClean="0">
                                <a:solidFill>
                                  <a:srgbClr val="7030A0"/>
                                </a:solidFill>
                                <a:latin typeface="Cambria Math"/>
                              </a:rPr>
                              <m:t>𝒔𝒊𝒏</m:t>
                            </m:r>
                          </m:e>
                          <m:sup>
                            <m:r>
                              <a:rPr lang="en-IN" sz="2400" b="1" i="1" smtClean="0">
                                <a:solidFill>
                                  <a:srgbClr val="7030A0"/>
                                </a:solidFill>
                                <a:latin typeface="Cambria Math"/>
                              </a:rPr>
                              <m:t>𝟐</m:t>
                            </m:r>
                          </m:sup>
                        </m:sSup>
                      </m:e>
                    </m:nary>
                  </m:oMath>
                </a14:m>
                <a:r>
                  <a:rPr lang="en-IN" sz="2400" b="1" dirty="0" smtClean="0">
                    <a:solidFill>
                      <a:srgbClr val="7030A0"/>
                    </a:solidFill>
                  </a:rPr>
                  <a:t>x </a:t>
                </a:r>
                <a14:m>
                  <m:oMath xmlns:m="http://schemas.openxmlformats.org/officeDocument/2006/math">
                    <m:sSup>
                      <m:sSupPr>
                        <m:ctrlPr>
                          <a:rPr lang="en-IN" sz="2400" b="1" i="1" smtClean="0">
                            <a:solidFill>
                              <a:srgbClr val="7030A0"/>
                            </a:solidFill>
                            <a:latin typeface="Cambria Math"/>
                          </a:rPr>
                        </m:ctrlPr>
                      </m:sSupPr>
                      <m:e>
                        <m:r>
                          <a:rPr lang="en-US" sz="2400" b="1" i="1" smtClean="0">
                            <a:solidFill>
                              <a:srgbClr val="7030A0"/>
                            </a:solidFill>
                            <a:latin typeface="Cambria Math"/>
                          </a:rPr>
                          <m:t>𝒄𝒐𝒔</m:t>
                        </m:r>
                      </m:e>
                      <m:sup>
                        <m:r>
                          <a:rPr lang="en-US" sz="2400" b="1" i="1" smtClean="0">
                            <a:solidFill>
                              <a:srgbClr val="7030A0"/>
                            </a:solidFill>
                            <a:latin typeface="Cambria Math"/>
                          </a:rPr>
                          <m:t>𝟐</m:t>
                        </m:r>
                      </m:sup>
                    </m:sSup>
                  </m:oMath>
                </a14:m>
                <a:r>
                  <a:rPr lang="en-IN" sz="2400" b="1" dirty="0" err="1" smtClean="0">
                    <a:solidFill>
                      <a:srgbClr val="7030A0"/>
                    </a:solidFill>
                  </a:rPr>
                  <a:t>xdx</a:t>
                </a:r>
                <a:r>
                  <a:rPr lang="en-IN" sz="2400" b="1" dirty="0" smtClean="0">
                    <a:solidFill>
                      <a:srgbClr val="7030A0"/>
                    </a:solidFill>
                  </a:rPr>
                  <a:t> = </a:t>
                </a:r>
                <a14:m>
                  <m:oMath xmlns:m="http://schemas.openxmlformats.org/officeDocument/2006/math">
                    <m:f>
                      <m:fPr>
                        <m:ctrlPr>
                          <a:rPr lang="en-IN" sz="2400" b="1" i="1" smtClean="0">
                            <a:solidFill>
                              <a:srgbClr val="7030A0"/>
                            </a:solidFill>
                            <a:latin typeface="Cambria Math"/>
                          </a:rPr>
                        </m:ctrlPr>
                      </m:fPr>
                      <m:num>
                        <m:r>
                          <a:rPr lang="en-US" sz="2400" b="1" i="1" smtClean="0">
                            <a:solidFill>
                              <a:srgbClr val="7030A0"/>
                            </a:solidFill>
                            <a:latin typeface="Cambria Math"/>
                          </a:rPr>
                          <m:t>𝟏</m:t>
                        </m:r>
                      </m:num>
                      <m:den>
                        <m:r>
                          <a:rPr lang="en-US" sz="2400" b="1" i="1" smtClean="0">
                            <a:solidFill>
                              <a:srgbClr val="7030A0"/>
                            </a:solidFill>
                            <a:latin typeface="Cambria Math"/>
                          </a:rPr>
                          <m:t>𝟒</m:t>
                        </m:r>
                      </m:den>
                    </m:f>
                    <m:nary>
                      <m:naryPr>
                        <m:limLoc m:val="undOvr"/>
                        <m:subHide m:val="on"/>
                        <m:supHide m:val="on"/>
                        <m:ctrlPr>
                          <a:rPr lang="en-IN" sz="2400" b="1" i="1" smtClean="0">
                            <a:solidFill>
                              <a:srgbClr val="7030A0"/>
                            </a:solidFill>
                            <a:latin typeface="Cambria Math"/>
                          </a:rPr>
                        </m:ctrlPr>
                      </m:naryPr>
                      <m:sub/>
                      <m:sup/>
                      <m:e>
                        <m:sSup>
                          <m:sSupPr>
                            <m:ctrlPr>
                              <a:rPr lang="en-IN" sz="2400" b="1" i="1" smtClean="0">
                                <a:solidFill>
                                  <a:srgbClr val="7030A0"/>
                                </a:solidFill>
                                <a:latin typeface="Cambria Math"/>
                              </a:rPr>
                            </m:ctrlPr>
                          </m:sSupPr>
                          <m:e>
                            <m:r>
                              <a:rPr lang="en-US" sz="2400" b="1" i="1" smtClean="0">
                                <a:solidFill>
                                  <a:srgbClr val="7030A0"/>
                                </a:solidFill>
                                <a:latin typeface="Cambria Math"/>
                              </a:rPr>
                              <m:t>𝒔𝒊𝒏</m:t>
                            </m:r>
                          </m:e>
                          <m:sup>
                            <m:r>
                              <a:rPr lang="en-US" sz="2400" b="1" i="1" smtClean="0">
                                <a:solidFill>
                                  <a:srgbClr val="7030A0"/>
                                </a:solidFill>
                                <a:latin typeface="Cambria Math"/>
                              </a:rPr>
                              <m:t>𝟐</m:t>
                            </m:r>
                          </m:sup>
                        </m:sSup>
                      </m:e>
                    </m:nary>
                  </m:oMath>
                </a14:m>
                <a:r>
                  <a:rPr lang="en-IN" sz="2400" b="1" dirty="0" smtClean="0">
                    <a:solidFill>
                      <a:srgbClr val="7030A0"/>
                    </a:solidFill>
                  </a:rPr>
                  <a:t>2x = </a:t>
                </a:r>
                <a14:m>
                  <m:oMath xmlns:m="http://schemas.openxmlformats.org/officeDocument/2006/math">
                    <m:f>
                      <m:fPr>
                        <m:ctrlPr>
                          <a:rPr lang="en-IN" sz="2400" b="1" i="1" smtClean="0">
                            <a:solidFill>
                              <a:srgbClr val="7030A0"/>
                            </a:solidFill>
                            <a:latin typeface="Cambria Math"/>
                          </a:rPr>
                        </m:ctrlPr>
                      </m:fPr>
                      <m:num>
                        <m:r>
                          <a:rPr lang="en-US" sz="2400" b="1" i="1" smtClean="0">
                            <a:solidFill>
                              <a:srgbClr val="7030A0"/>
                            </a:solidFill>
                            <a:latin typeface="Cambria Math"/>
                          </a:rPr>
                          <m:t>𝟏</m:t>
                        </m:r>
                      </m:num>
                      <m:den>
                        <m:r>
                          <a:rPr lang="en-US" sz="2400" b="1" i="1" smtClean="0">
                            <a:solidFill>
                              <a:srgbClr val="7030A0"/>
                            </a:solidFill>
                            <a:latin typeface="Cambria Math"/>
                          </a:rPr>
                          <m:t>𝟒</m:t>
                        </m:r>
                      </m:den>
                    </m:f>
                    <m:nary>
                      <m:naryPr>
                        <m:limLoc m:val="undOvr"/>
                        <m:subHide m:val="on"/>
                        <m:supHide m:val="on"/>
                        <m:ctrlPr>
                          <a:rPr lang="en-IN" sz="2400" b="1" i="1" smtClean="0">
                            <a:solidFill>
                              <a:srgbClr val="7030A0"/>
                            </a:solidFill>
                            <a:latin typeface="Cambria Math"/>
                          </a:rPr>
                        </m:ctrlPr>
                      </m:naryPr>
                      <m:sub/>
                      <m:sup/>
                      <m:e>
                        <m:f>
                          <m:fPr>
                            <m:ctrlPr>
                              <a:rPr lang="en-IN" sz="2400" b="1" i="1" smtClean="0">
                                <a:solidFill>
                                  <a:srgbClr val="7030A0"/>
                                </a:solidFill>
                                <a:latin typeface="Cambria Math"/>
                              </a:rPr>
                            </m:ctrlPr>
                          </m:fPr>
                          <m:num>
                            <m:r>
                              <a:rPr lang="en-US" sz="2400" b="1" i="1" smtClean="0">
                                <a:solidFill>
                                  <a:srgbClr val="7030A0"/>
                                </a:solidFill>
                                <a:latin typeface="Cambria Math"/>
                              </a:rPr>
                              <m:t>𝟏</m:t>
                            </m:r>
                            <m:r>
                              <a:rPr lang="en-US" sz="2400" b="1" i="1" smtClean="0">
                                <a:solidFill>
                                  <a:srgbClr val="7030A0"/>
                                </a:solidFill>
                                <a:latin typeface="Cambria Math"/>
                              </a:rPr>
                              <m:t>−</m:t>
                            </m:r>
                            <m:func>
                              <m:funcPr>
                                <m:ctrlPr>
                                  <a:rPr lang="en-US" sz="2400" b="1" i="1" smtClean="0">
                                    <a:solidFill>
                                      <a:srgbClr val="7030A0"/>
                                    </a:solidFill>
                                    <a:latin typeface="Cambria Math"/>
                                  </a:rPr>
                                </m:ctrlPr>
                              </m:funcPr>
                              <m:fName>
                                <m:r>
                                  <a:rPr lang="en-US" sz="2400" b="1" i="0" smtClean="0">
                                    <a:solidFill>
                                      <a:srgbClr val="7030A0"/>
                                    </a:solidFill>
                                    <a:latin typeface="Cambria Math"/>
                                  </a:rPr>
                                  <m:t>𝐜𝐨𝐬</m:t>
                                </m:r>
                              </m:fName>
                              <m:e>
                                <m:r>
                                  <a:rPr lang="en-US" sz="2400" b="1" i="1" smtClean="0">
                                    <a:solidFill>
                                      <a:srgbClr val="7030A0"/>
                                    </a:solidFill>
                                    <a:latin typeface="Cambria Math"/>
                                  </a:rPr>
                                  <m:t>𝟒</m:t>
                                </m:r>
                                <m:r>
                                  <a:rPr lang="en-US" sz="2400" b="1" i="1" smtClean="0">
                                    <a:solidFill>
                                      <a:srgbClr val="7030A0"/>
                                    </a:solidFill>
                                    <a:latin typeface="Cambria Math"/>
                                  </a:rPr>
                                  <m:t>𝒙</m:t>
                                </m:r>
                              </m:e>
                            </m:func>
                          </m:num>
                          <m:den>
                            <m:r>
                              <a:rPr lang="en-US" sz="2400" b="1" i="1" smtClean="0">
                                <a:solidFill>
                                  <a:srgbClr val="7030A0"/>
                                </a:solidFill>
                                <a:latin typeface="Cambria Math"/>
                              </a:rPr>
                              <m:t>𝟐</m:t>
                            </m:r>
                          </m:den>
                        </m:f>
                      </m:e>
                    </m:nary>
                  </m:oMath>
                </a14:m>
                <a:r>
                  <a:rPr lang="en-IN" sz="2400" b="1" dirty="0" smtClean="0">
                    <a:solidFill>
                      <a:srgbClr val="7030A0"/>
                    </a:solidFill>
                  </a:rPr>
                  <a:t>dx=</a:t>
                </a:r>
                <a14:m>
                  <m:oMath xmlns:m="http://schemas.openxmlformats.org/officeDocument/2006/math">
                    <m:f>
                      <m:fPr>
                        <m:ctrlPr>
                          <a:rPr lang="en-IN" sz="2400" b="1" i="1" dirty="0" smtClean="0">
                            <a:solidFill>
                              <a:srgbClr val="7030A0"/>
                            </a:solidFill>
                            <a:latin typeface="Cambria Math"/>
                          </a:rPr>
                        </m:ctrlPr>
                      </m:fPr>
                      <m:num>
                        <m:r>
                          <a:rPr lang="en-US" sz="2400" b="1" i="1" dirty="0" smtClean="0">
                            <a:solidFill>
                              <a:srgbClr val="7030A0"/>
                            </a:solidFill>
                            <a:latin typeface="Cambria Math"/>
                          </a:rPr>
                          <m:t>𝟏</m:t>
                        </m:r>
                      </m:num>
                      <m:den>
                        <m:r>
                          <a:rPr lang="en-US" sz="2400" b="1" i="1" dirty="0" smtClean="0">
                            <a:solidFill>
                              <a:srgbClr val="7030A0"/>
                            </a:solidFill>
                            <a:latin typeface="Cambria Math"/>
                          </a:rPr>
                          <m:t>𝟖</m:t>
                        </m:r>
                      </m:den>
                    </m:f>
                    <m:d>
                      <m:dPr>
                        <m:begChr m:val="["/>
                        <m:endChr m:val="]"/>
                        <m:ctrlPr>
                          <a:rPr lang="en-IN" sz="2400" b="1" i="1" dirty="0" smtClean="0">
                            <a:solidFill>
                              <a:srgbClr val="7030A0"/>
                            </a:solidFill>
                            <a:latin typeface="Cambria Math"/>
                          </a:rPr>
                        </m:ctrlPr>
                      </m:dPr>
                      <m:e>
                        <m:r>
                          <a:rPr lang="en-US" sz="2400" b="1" i="1" dirty="0" smtClean="0">
                            <a:solidFill>
                              <a:srgbClr val="7030A0"/>
                            </a:solidFill>
                            <a:latin typeface="Cambria Math"/>
                          </a:rPr>
                          <m:t>𝒙</m:t>
                        </m:r>
                        <m:r>
                          <a:rPr lang="en-US" sz="2400" b="1" i="1" dirty="0" smtClean="0">
                            <a:solidFill>
                              <a:srgbClr val="7030A0"/>
                            </a:solidFill>
                            <a:latin typeface="Cambria Math"/>
                          </a:rPr>
                          <m:t>−</m:t>
                        </m:r>
                        <m:f>
                          <m:fPr>
                            <m:ctrlPr>
                              <a:rPr lang="en-US" sz="2400" b="1" i="1" dirty="0" smtClean="0">
                                <a:solidFill>
                                  <a:srgbClr val="7030A0"/>
                                </a:solidFill>
                                <a:latin typeface="Cambria Math"/>
                              </a:rPr>
                            </m:ctrlPr>
                          </m:fPr>
                          <m:num>
                            <m:r>
                              <a:rPr lang="en-US" sz="2400" b="1" i="1" dirty="0" smtClean="0">
                                <a:solidFill>
                                  <a:srgbClr val="7030A0"/>
                                </a:solidFill>
                                <a:latin typeface="Cambria Math"/>
                              </a:rPr>
                              <m:t>𝒔𝒊𝒏</m:t>
                            </m:r>
                            <m:r>
                              <a:rPr lang="en-US" sz="2400" b="1" i="1" dirty="0" smtClean="0">
                                <a:solidFill>
                                  <a:srgbClr val="7030A0"/>
                                </a:solidFill>
                                <a:latin typeface="Cambria Math"/>
                              </a:rPr>
                              <m:t>𝟒</m:t>
                            </m:r>
                            <m:r>
                              <a:rPr lang="en-US" sz="2400" b="1" i="1" dirty="0" smtClean="0">
                                <a:solidFill>
                                  <a:srgbClr val="7030A0"/>
                                </a:solidFill>
                                <a:latin typeface="Cambria Math"/>
                              </a:rPr>
                              <m:t>𝒙</m:t>
                            </m:r>
                          </m:num>
                          <m:den>
                            <m:r>
                              <a:rPr lang="en-US" sz="2400" b="1" i="1" dirty="0" smtClean="0">
                                <a:solidFill>
                                  <a:srgbClr val="7030A0"/>
                                </a:solidFill>
                                <a:latin typeface="Cambria Math"/>
                              </a:rPr>
                              <m:t>𝟒</m:t>
                            </m:r>
                          </m:den>
                        </m:f>
                      </m:e>
                    </m:d>
                  </m:oMath>
                </a14:m>
                <a:r>
                  <a:rPr lang="en-IN" sz="2400" b="1" dirty="0" smtClean="0">
                    <a:solidFill>
                      <a:srgbClr val="7030A0"/>
                    </a:solidFill>
                  </a:rPr>
                  <a:t>=C</a:t>
                </a:r>
                <a:endParaRPr lang="en-IN" sz="2400" b="1" dirty="0">
                  <a:solidFill>
                    <a:srgbClr val="7030A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736731" y="4740322"/>
                <a:ext cx="7950069" cy="1469377"/>
              </a:xfrm>
              <a:prstGeom prst="rect">
                <a:avLst/>
              </a:prstGeom>
              <a:blipFill rotWithShape="1">
                <a:blip r:embed="rId3"/>
                <a:stretch>
                  <a:fillRect l="-690" t="-2075" r="-1074" b="-2905"/>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Pentagon 3"/>
              <p:cNvSpPr/>
              <p:nvPr/>
            </p:nvSpPr>
            <p:spPr>
              <a:xfrm>
                <a:off x="1295399" y="228600"/>
                <a:ext cx="5584371" cy="9144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rPr>
                  <a:t>EVALUATION OF INTEGRALS OF THE FORM </a:t>
                </a:r>
                <a:endParaRPr lang="en-US" sz="2000" b="1" i="1" dirty="0" smtClean="0">
                  <a:solidFill>
                    <a:srgbClr val="FF0000"/>
                  </a:solidFill>
                  <a:latin typeface="Cambria Math"/>
                </a:endParaRPr>
              </a:p>
              <a:p>
                <a14:m>
                  <m:oMath xmlns:m="http://schemas.openxmlformats.org/officeDocument/2006/math">
                    <m:nary>
                      <m:naryPr>
                        <m:limLoc m:val="undOvr"/>
                        <m:subHide m:val="on"/>
                        <m:supHide m:val="on"/>
                        <m:ctrlPr>
                          <a:rPr lang="en-US" sz="2000" b="1" i="1" smtClean="0">
                            <a:solidFill>
                              <a:srgbClr val="FF0000"/>
                            </a:solidFill>
                            <a:latin typeface="Cambria Math"/>
                          </a:rPr>
                        </m:ctrlPr>
                      </m:naryPr>
                      <m:sub/>
                      <m:sup/>
                      <m:e>
                        <m:sSup>
                          <m:sSupPr>
                            <m:ctrlPr>
                              <a:rPr lang="en-US" sz="2000" b="1" i="1" smtClean="0">
                                <a:solidFill>
                                  <a:srgbClr val="FF0000"/>
                                </a:solidFill>
                                <a:latin typeface="Cambria Math"/>
                              </a:rPr>
                            </m:ctrlPr>
                          </m:sSupPr>
                          <m:e>
                            <m:r>
                              <a:rPr lang="en-US" sz="2000" b="1" i="1" smtClean="0">
                                <a:solidFill>
                                  <a:srgbClr val="FF0000"/>
                                </a:solidFill>
                                <a:latin typeface="Cambria Math"/>
                              </a:rPr>
                              <m:t>𝒔𝒊𝒏</m:t>
                            </m:r>
                          </m:e>
                          <m:sup>
                            <m:r>
                              <a:rPr lang="en-US" sz="2000" b="1" i="1" smtClean="0">
                                <a:solidFill>
                                  <a:srgbClr val="FF0000"/>
                                </a:solidFill>
                                <a:latin typeface="Cambria Math"/>
                              </a:rPr>
                              <m:t>𝒎</m:t>
                            </m:r>
                          </m:sup>
                        </m:sSup>
                      </m:e>
                    </m:nary>
                    <m:r>
                      <a:rPr lang="en-US" sz="2000" b="1" i="0" smtClean="0">
                        <a:solidFill>
                          <a:srgbClr val="FF0000"/>
                        </a:solidFill>
                        <a:latin typeface="Cambria Math"/>
                      </a:rPr>
                      <m:t>𝐱</m:t>
                    </m:r>
                    <m:r>
                      <a:rPr lang="en-US" sz="2000" b="1" i="0" smtClean="0">
                        <a:solidFill>
                          <a:srgbClr val="FF0000"/>
                        </a:solidFill>
                        <a:latin typeface="Cambria Math"/>
                      </a:rPr>
                      <m:t> </m:t>
                    </m:r>
                    <m:r>
                      <a:rPr lang="en-US" sz="2000" b="1" i="0" smtClean="0">
                        <a:solidFill>
                          <a:srgbClr val="FF0000"/>
                        </a:solidFill>
                        <a:latin typeface="Cambria Math"/>
                      </a:rPr>
                      <m:t>𝐝𝐱</m:t>
                    </m:r>
                    <m:r>
                      <a:rPr lang="en-US" sz="2000" b="1" i="0" smtClean="0">
                        <a:solidFill>
                          <a:srgbClr val="FF0000"/>
                        </a:solidFill>
                        <a:latin typeface="Cambria Math"/>
                      </a:rPr>
                      <m:t>,</m:t>
                    </m:r>
                    <m:nary>
                      <m:naryPr>
                        <m:limLoc m:val="undOvr"/>
                        <m:subHide m:val="on"/>
                        <m:supHide m:val="on"/>
                        <m:ctrlPr>
                          <a:rPr lang="en-US" sz="2000" b="1" i="1" smtClean="0">
                            <a:solidFill>
                              <a:srgbClr val="FF0000"/>
                            </a:solidFill>
                            <a:latin typeface="Cambria Math"/>
                          </a:rPr>
                        </m:ctrlPr>
                      </m:naryPr>
                      <m:sub/>
                      <m:sup/>
                      <m:e>
                        <m:sSup>
                          <m:sSupPr>
                            <m:ctrlPr>
                              <a:rPr lang="en-US" sz="2000" b="1" i="1" smtClean="0">
                                <a:solidFill>
                                  <a:srgbClr val="FF0000"/>
                                </a:solidFill>
                                <a:latin typeface="Cambria Math"/>
                              </a:rPr>
                            </m:ctrlPr>
                          </m:sSupPr>
                          <m:e>
                            <m:r>
                              <a:rPr lang="en-US" sz="2000" b="1" i="1" smtClean="0">
                                <a:solidFill>
                                  <a:srgbClr val="FF0000"/>
                                </a:solidFill>
                                <a:latin typeface="Cambria Math"/>
                              </a:rPr>
                              <m:t>𝒄𝒐𝒔</m:t>
                            </m:r>
                          </m:e>
                          <m:sup>
                            <m:r>
                              <a:rPr lang="en-US" sz="2000" b="1" i="1" smtClean="0">
                                <a:solidFill>
                                  <a:srgbClr val="FF0000"/>
                                </a:solidFill>
                                <a:latin typeface="Cambria Math"/>
                              </a:rPr>
                              <m:t>𝒎</m:t>
                            </m:r>
                            <m:r>
                              <a:rPr lang="en-US" sz="2000" b="1" i="1" smtClean="0">
                                <a:solidFill>
                                  <a:srgbClr val="FF0000"/>
                                </a:solidFill>
                                <a:latin typeface="Cambria Math"/>
                              </a:rPr>
                              <m:t> </m:t>
                            </m:r>
                          </m:sup>
                        </m:sSup>
                      </m:e>
                    </m:nary>
                  </m:oMath>
                </a14:m>
                <a:r>
                  <a:rPr lang="en-IN" sz="2000" b="1" dirty="0" smtClean="0">
                    <a:solidFill>
                      <a:srgbClr val="FF0000"/>
                    </a:solidFill>
                  </a:rPr>
                  <a:t>x dx, where m</a:t>
                </a:r>
                <a14:m>
                  <m:oMath xmlns:m="http://schemas.openxmlformats.org/officeDocument/2006/math">
                    <m:r>
                      <a:rPr lang="en-IN" sz="2000" b="1" i="1" smtClean="0">
                        <a:solidFill>
                          <a:srgbClr val="FF0000"/>
                        </a:solidFill>
                        <a:latin typeface="Cambria Math"/>
                        <a:ea typeface="Cambria Math"/>
                      </a:rPr>
                      <m:t>≤</m:t>
                    </m:r>
                    <m:r>
                      <a:rPr lang="en-US" sz="2000" b="1" i="1" smtClean="0">
                        <a:solidFill>
                          <a:srgbClr val="FF0000"/>
                        </a:solidFill>
                        <a:latin typeface="Cambria Math"/>
                        <a:ea typeface="Cambria Math"/>
                      </a:rPr>
                      <m:t>𝟒</m:t>
                    </m:r>
                  </m:oMath>
                </a14:m>
                <a:endParaRPr lang="en-IN" sz="2000" b="1" dirty="0">
                  <a:solidFill>
                    <a:srgbClr val="FF0000"/>
                  </a:solidFill>
                </a:endParaRPr>
              </a:p>
            </p:txBody>
          </p:sp>
        </mc:Choice>
        <mc:Fallback xmlns="">
          <p:sp>
            <p:nvSpPr>
              <p:cNvPr id="4" name="Pentagon 3"/>
              <p:cNvSpPr>
                <a:spLocks noRot="1" noChangeAspect="1" noMove="1" noResize="1" noEditPoints="1" noAdjustHandles="1" noChangeArrowheads="1" noChangeShapeType="1" noTextEdit="1"/>
              </p:cNvSpPr>
              <p:nvPr/>
            </p:nvSpPr>
            <p:spPr>
              <a:xfrm>
                <a:off x="1295399" y="228600"/>
                <a:ext cx="5584371" cy="914400"/>
              </a:xfrm>
              <a:prstGeom prst="homePlate">
                <a:avLst/>
              </a:prstGeom>
              <a:blipFill rotWithShape="1">
                <a:blip r:embed="rId4"/>
                <a:stretch>
                  <a:fillRect/>
                </a:stretch>
              </a:blipFill>
            </p:spPr>
            <p:txBody>
              <a:bodyPr/>
              <a:lstStyle/>
              <a:p>
                <a:r>
                  <a:rPr lang="en-IN">
                    <a:noFill/>
                  </a:rPr>
                  <a:t> </a:t>
                </a:r>
              </a:p>
            </p:txBody>
          </p:sp>
        </mc:Fallback>
      </mc:AlternateContent>
      <p:pic>
        <p:nvPicPr>
          <p:cNvPr id="1026" name="Picture 2" descr="C:\Users\JITU\Desktop\S012 copy.jpeg"/>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04800" y="1295400"/>
            <a:ext cx="8382000" cy="2457450"/>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a:off x="304800" y="4292323"/>
            <a:ext cx="1462313" cy="379863"/>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394336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48000">
              <a:srgbClr val="D1EAD2">
                <a:lumMod val="8000"/>
                <a:lumOff val="92000"/>
              </a:srgbClr>
            </a:gs>
            <a:gs pos="0">
              <a:srgbClr val="55F030"/>
            </a:gs>
            <a:gs pos="31000">
              <a:srgbClr val="C7E9C9">
                <a:lumMod val="23000"/>
                <a:lumOff val="77000"/>
              </a:srgbClr>
            </a:gs>
            <a:gs pos="100000">
              <a:schemeClr val="bg1"/>
            </a:gs>
          </a:gsLst>
          <a:lin ang="16200000" scaled="1"/>
        </a:gradFill>
        <a:effectLst/>
      </p:bgPr>
    </p:bg>
    <p:spTree>
      <p:nvGrpSpPr>
        <p:cNvPr id="1" name=""/>
        <p:cNvGrpSpPr/>
        <p:nvPr/>
      </p:nvGrpSpPr>
      <p:grpSpPr>
        <a:xfrm>
          <a:off x="0" y="0"/>
          <a:ext cx="0" cy="0"/>
          <a:chOff x="0" y="0"/>
          <a:chExt cx="0" cy="0"/>
        </a:xfrm>
      </p:grpSpPr>
      <p:pic>
        <p:nvPicPr>
          <p:cNvPr id="2050" name="Picture 2" descr="C:\Users\JITU\Desktop\13.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62000" y="883596"/>
            <a:ext cx="7696200" cy="1740851"/>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a:off x="1143000" y="245368"/>
            <a:ext cx="5257800" cy="44043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rPr>
              <a:t>EVALUATION OF INTEGRALS OF THE FORM </a:t>
            </a:r>
            <a:endParaRPr lang="en-US" sz="2000" b="1" i="1" dirty="0" smtClean="0">
              <a:solidFill>
                <a:srgbClr val="FF0000"/>
              </a:solidFill>
              <a:latin typeface="Cambria Math"/>
            </a:endParaRPr>
          </a:p>
        </p:txBody>
      </p:sp>
      <p:sp>
        <p:nvSpPr>
          <p:cNvPr id="6" name="Pentagon 5"/>
          <p:cNvSpPr/>
          <p:nvPr/>
        </p:nvSpPr>
        <p:spPr>
          <a:xfrm>
            <a:off x="228601" y="2610592"/>
            <a:ext cx="1524000" cy="361208"/>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609600" y="3200400"/>
                <a:ext cx="7703458" cy="327756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IN" b="1" i="1" smtClean="0">
                              <a:solidFill>
                                <a:srgbClr val="000066"/>
                              </a:solidFill>
                              <a:latin typeface="Cambria Math"/>
                            </a:rPr>
                          </m:ctrlPr>
                        </m:naryPr>
                        <m:sub/>
                        <m:sup/>
                        <m:e>
                          <m:func>
                            <m:funcPr>
                              <m:ctrlPr>
                                <a:rPr lang="en-US" b="1" i="1" smtClean="0">
                                  <a:solidFill>
                                    <a:srgbClr val="000066"/>
                                  </a:solidFill>
                                  <a:latin typeface="Cambria Math"/>
                                </a:rPr>
                              </m:ctrlPr>
                            </m:funcPr>
                            <m:fName>
                              <m:r>
                                <a:rPr lang="en-US" b="1" i="1" smtClean="0">
                                  <a:solidFill>
                                    <a:srgbClr val="000066"/>
                                  </a:solidFill>
                                  <a:latin typeface="Cambria Math"/>
                                </a:rPr>
                                <m:t>𝒔𝒊𝒏</m:t>
                              </m:r>
                            </m:fName>
                            <m:e>
                              <m:r>
                                <a:rPr lang="en-US" b="1" i="1" smtClean="0">
                                  <a:solidFill>
                                    <a:srgbClr val="000066"/>
                                  </a:solidFill>
                                  <a:latin typeface="Cambria Math"/>
                                </a:rPr>
                                <m:t>𝟔</m:t>
                              </m:r>
                              <m:r>
                                <a:rPr lang="en-US" b="1" i="1" smtClean="0">
                                  <a:solidFill>
                                    <a:srgbClr val="000066"/>
                                  </a:solidFill>
                                  <a:latin typeface="Cambria Math"/>
                                </a:rPr>
                                <m:t>𝒙</m:t>
                              </m:r>
                              <m:func>
                                <m:funcPr>
                                  <m:ctrlPr>
                                    <a:rPr lang="en-US" b="1" i="1" smtClean="0">
                                      <a:solidFill>
                                        <a:srgbClr val="000066"/>
                                      </a:solidFill>
                                      <a:latin typeface="Cambria Math"/>
                                    </a:rPr>
                                  </m:ctrlPr>
                                </m:funcPr>
                                <m:fName>
                                  <m:r>
                                    <a:rPr lang="en-US" b="1" i="1" smtClean="0">
                                      <a:solidFill>
                                        <a:srgbClr val="000066"/>
                                      </a:solidFill>
                                      <a:latin typeface="Cambria Math"/>
                                    </a:rPr>
                                    <m:t>𝒔𝒊𝒏</m:t>
                                  </m:r>
                                </m:fName>
                                <m:e>
                                  <m:r>
                                    <a:rPr lang="en-US" b="1" i="1" smtClean="0">
                                      <a:solidFill>
                                        <a:srgbClr val="000066"/>
                                      </a:solidFill>
                                      <a:latin typeface="Cambria Math"/>
                                    </a:rPr>
                                    <m:t>𝟐</m:t>
                                  </m:r>
                                  <m:r>
                                    <a:rPr lang="en-US" b="1" i="1" smtClean="0">
                                      <a:solidFill>
                                        <a:srgbClr val="000066"/>
                                      </a:solidFill>
                                      <a:latin typeface="Cambria Math"/>
                                    </a:rPr>
                                    <m:t>𝒙</m:t>
                                  </m:r>
                                  <m:r>
                                    <a:rPr lang="en-US" b="1" i="1" smtClean="0">
                                      <a:solidFill>
                                        <a:srgbClr val="000066"/>
                                      </a:solidFill>
                                      <a:latin typeface="Cambria Math"/>
                                    </a:rPr>
                                    <m:t> </m:t>
                                  </m:r>
                                  <m:r>
                                    <a:rPr lang="en-US" b="1" i="1" smtClean="0">
                                      <a:solidFill>
                                        <a:srgbClr val="000066"/>
                                      </a:solidFill>
                                      <a:latin typeface="Cambria Math"/>
                                    </a:rPr>
                                    <m:t>𝒅𝒙</m:t>
                                  </m:r>
                                </m:e>
                              </m:func>
                              <m:r>
                                <a:rPr lang="en-US" b="1" i="1" smtClean="0">
                                  <a:solidFill>
                                    <a:srgbClr val="000066"/>
                                  </a:solidFill>
                                  <a:latin typeface="Cambria Math"/>
                                </a:rPr>
                                <m:t> </m:t>
                              </m:r>
                            </m:e>
                          </m:func>
                        </m:e>
                      </m:nary>
                    </m:oMath>
                  </m:oMathPara>
                </a14:m>
                <a:endParaRPr lang="en-IN" b="1" i="1" dirty="0" smtClean="0">
                  <a:solidFill>
                    <a:srgbClr val="000066"/>
                  </a:solidFill>
                </a:endParaRPr>
              </a:p>
              <a:p>
                <a:pPr/>
                <a14:m>
                  <m:oMathPara xmlns:m="http://schemas.openxmlformats.org/officeDocument/2006/math">
                    <m:oMathParaPr>
                      <m:jc m:val="left"/>
                    </m:oMathParaPr>
                    <m:oMath xmlns:m="http://schemas.openxmlformats.org/officeDocument/2006/math">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𝟏</m:t>
                          </m:r>
                        </m:num>
                        <m:den>
                          <m:r>
                            <a:rPr lang="en-US" b="1" i="1" smtClean="0">
                              <a:solidFill>
                                <a:srgbClr val="000066"/>
                              </a:solidFill>
                              <a:latin typeface="Cambria Math"/>
                            </a:rPr>
                            <m:t>𝟐</m:t>
                          </m:r>
                        </m:den>
                      </m:f>
                      <m:nary>
                        <m:naryPr>
                          <m:limLoc m:val="undOvr"/>
                          <m:subHide m:val="on"/>
                          <m:supHide m:val="on"/>
                          <m:ctrlPr>
                            <a:rPr lang="en-US" b="1" i="1" smtClean="0">
                              <a:solidFill>
                                <a:srgbClr val="000066"/>
                              </a:solidFill>
                              <a:latin typeface="Cambria Math"/>
                            </a:rPr>
                          </m:ctrlPr>
                        </m:naryPr>
                        <m:sub/>
                        <m:sup/>
                        <m:e>
                          <m:d>
                            <m:dPr>
                              <m:ctrlPr>
                                <a:rPr lang="en-US" b="1" i="1" smtClean="0">
                                  <a:solidFill>
                                    <a:srgbClr val="000066"/>
                                  </a:solidFill>
                                  <a:latin typeface="Cambria Math"/>
                                </a:rPr>
                              </m:ctrlPr>
                            </m:dPr>
                            <m:e>
                              <m:func>
                                <m:funcPr>
                                  <m:ctrlPr>
                                    <a:rPr lang="en-US" b="1" i="1" smtClean="0">
                                      <a:solidFill>
                                        <a:srgbClr val="000066"/>
                                      </a:solidFill>
                                      <a:latin typeface="Cambria Math"/>
                                    </a:rPr>
                                  </m:ctrlPr>
                                </m:funcPr>
                                <m:fName>
                                  <m:r>
                                    <a:rPr lang="en-US" b="1" i="1" smtClean="0">
                                      <a:solidFill>
                                        <a:srgbClr val="000066"/>
                                      </a:solidFill>
                                      <a:latin typeface="Cambria Math"/>
                                    </a:rPr>
                                    <m:t>𝒄𝒐𝒔</m:t>
                                  </m:r>
                                </m:fName>
                                <m:e>
                                  <m:r>
                                    <a:rPr lang="en-US" b="1" i="1" smtClean="0">
                                      <a:solidFill>
                                        <a:srgbClr val="000066"/>
                                      </a:solidFill>
                                      <a:latin typeface="Cambria Math"/>
                                    </a:rPr>
                                    <m:t>𝟒</m:t>
                                  </m:r>
                                  <m:r>
                                    <a:rPr lang="en-US" b="1" i="1" smtClean="0">
                                      <a:solidFill>
                                        <a:srgbClr val="000066"/>
                                      </a:solidFill>
                                      <a:latin typeface="Cambria Math"/>
                                    </a:rPr>
                                    <m:t>𝒙</m:t>
                                  </m:r>
                                  <m:r>
                                    <a:rPr lang="en-US" b="1" i="1" smtClean="0">
                                      <a:solidFill>
                                        <a:srgbClr val="000066"/>
                                      </a:solidFill>
                                      <a:latin typeface="Cambria Math"/>
                                    </a:rPr>
                                    <m:t>−</m:t>
                                  </m:r>
                                  <m:func>
                                    <m:funcPr>
                                      <m:ctrlPr>
                                        <a:rPr lang="en-US" b="1" i="1" smtClean="0">
                                          <a:solidFill>
                                            <a:srgbClr val="000066"/>
                                          </a:solidFill>
                                          <a:latin typeface="Cambria Math"/>
                                        </a:rPr>
                                      </m:ctrlPr>
                                    </m:funcPr>
                                    <m:fName>
                                      <m:r>
                                        <a:rPr lang="en-US" b="1" i="1" smtClean="0">
                                          <a:solidFill>
                                            <a:srgbClr val="000066"/>
                                          </a:solidFill>
                                          <a:latin typeface="Cambria Math"/>
                                        </a:rPr>
                                        <m:t>𝒄𝒐𝒔</m:t>
                                      </m:r>
                                    </m:fName>
                                    <m:e>
                                      <m:r>
                                        <a:rPr lang="en-US" b="1" i="1" smtClean="0">
                                          <a:solidFill>
                                            <a:srgbClr val="000066"/>
                                          </a:solidFill>
                                          <a:latin typeface="Cambria Math"/>
                                        </a:rPr>
                                        <m:t>𝟖</m:t>
                                      </m:r>
                                      <m:r>
                                        <a:rPr lang="en-US" b="1" i="1" smtClean="0">
                                          <a:solidFill>
                                            <a:srgbClr val="000066"/>
                                          </a:solidFill>
                                          <a:latin typeface="Cambria Math"/>
                                        </a:rPr>
                                        <m:t>𝒙</m:t>
                                      </m:r>
                                    </m:e>
                                  </m:func>
                                </m:e>
                              </m:func>
                            </m:e>
                          </m:d>
                          <m:r>
                            <a:rPr lang="en-US" b="1" i="1" smtClean="0">
                              <a:solidFill>
                                <a:srgbClr val="000066"/>
                              </a:solidFill>
                              <a:latin typeface="Cambria Math"/>
                            </a:rPr>
                            <m:t>𝒅𝒙</m:t>
                          </m:r>
                        </m:e>
                      </m:nary>
                      <m:r>
                        <a:rPr lang="en-US" b="1" i="1" smtClean="0">
                          <a:solidFill>
                            <a:srgbClr val="000066"/>
                          </a:solidFill>
                          <a:latin typeface="Cambria Math"/>
                        </a:rPr>
                        <m:t> =</m:t>
                      </m:r>
                      <m:f>
                        <m:fPr>
                          <m:ctrlPr>
                            <a:rPr lang="en-US" b="1" i="1" smtClean="0">
                              <a:solidFill>
                                <a:srgbClr val="000066"/>
                              </a:solidFill>
                              <a:latin typeface="Cambria Math"/>
                            </a:rPr>
                          </m:ctrlPr>
                        </m:fPr>
                        <m:num>
                          <m:r>
                            <a:rPr lang="en-US" b="1" i="1" smtClean="0">
                              <a:solidFill>
                                <a:srgbClr val="000066"/>
                              </a:solidFill>
                              <a:latin typeface="Cambria Math"/>
                            </a:rPr>
                            <m:t>𝟏</m:t>
                          </m:r>
                        </m:num>
                        <m:den>
                          <m:r>
                            <a:rPr lang="en-US" b="1" i="1" smtClean="0">
                              <a:solidFill>
                                <a:srgbClr val="000066"/>
                              </a:solidFill>
                              <a:latin typeface="Cambria Math"/>
                            </a:rPr>
                            <m:t>𝟐</m:t>
                          </m:r>
                        </m:den>
                      </m:f>
                      <m:d>
                        <m:dPr>
                          <m:begChr m:val="["/>
                          <m:endChr m:val="]"/>
                          <m:ctrlPr>
                            <a:rPr lang="en-US" b="1" i="1" smtClean="0">
                              <a:solidFill>
                                <a:srgbClr val="000066"/>
                              </a:solidFill>
                              <a:latin typeface="Cambria Math"/>
                            </a:rPr>
                          </m:ctrlPr>
                        </m:dPr>
                        <m:e>
                          <m:f>
                            <m:fPr>
                              <m:ctrlPr>
                                <a:rPr lang="en-US" b="1" i="1" smtClean="0">
                                  <a:solidFill>
                                    <a:srgbClr val="000066"/>
                                  </a:solidFill>
                                  <a:latin typeface="Cambria Math"/>
                                </a:rPr>
                              </m:ctrlPr>
                            </m:fPr>
                            <m:num>
                              <m:func>
                                <m:funcPr>
                                  <m:ctrlPr>
                                    <a:rPr lang="en-US" b="1" i="1" smtClean="0">
                                      <a:solidFill>
                                        <a:srgbClr val="000066"/>
                                      </a:solidFill>
                                      <a:latin typeface="Cambria Math"/>
                                    </a:rPr>
                                  </m:ctrlPr>
                                </m:funcPr>
                                <m:fName>
                                  <m:r>
                                    <a:rPr lang="en-US" b="1" i="0" smtClean="0">
                                      <a:solidFill>
                                        <a:srgbClr val="000066"/>
                                      </a:solidFill>
                                      <a:latin typeface="Cambria Math"/>
                                    </a:rPr>
                                    <m:t>𝐬𝐢𝐧</m:t>
                                  </m:r>
                                </m:fName>
                                <m:e>
                                  <m:r>
                                    <a:rPr lang="en-US" b="1" i="1" smtClean="0">
                                      <a:solidFill>
                                        <a:srgbClr val="000066"/>
                                      </a:solidFill>
                                      <a:latin typeface="Cambria Math"/>
                                    </a:rPr>
                                    <m:t>𝟒</m:t>
                                  </m:r>
                                  <m:r>
                                    <a:rPr lang="en-US" b="1" i="1" smtClean="0">
                                      <a:solidFill>
                                        <a:srgbClr val="000066"/>
                                      </a:solidFill>
                                      <a:latin typeface="Cambria Math"/>
                                    </a:rPr>
                                    <m:t>𝒙</m:t>
                                  </m:r>
                                </m:e>
                              </m:func>
                            </m:num>
                            <m:den>
                              <m:r>
                                <a:rPr lang="en-US" b="1" i="1" smtClean="0">
                                  <a:solidFill>
                                    <a:srgbClr val="000066"/>
                                  </a:solidFill>
                                  <a:latin typeface="Cambria Math"/>
                                </a:rPr>
                                <m:t>𝟒</m:t>
                              </m:r>
                            </m:den>
                          </m:f>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𝒔𝒊𝒏</m:t>
                              </m:r>
                              <m:r>
                                <a:rPr lang="en-US" b="1" i="1" smtClean="0">
                                  <a:solidFill>
                                    <a:srgbClr val="000066"/>
                                  </a:solidFill>
                                  <a:latin typeface="Cambria Math"/>
                                </a:rPr>
                                <m:t>𝟖</m:t>
                              </m:r>
                              <m:r>
                                <a:rPr lang="en-US" b="1" i="1" smtClean="0">
                                  <a:solidFill>
                                    <a:srgbClr val="000066"/>
                                  </a:solidFill>
                                  <a:latin typeface="Cambria Math"/>
                                </a:rPr>
                                <m:t>𝒙</m:t>
                              </m:r>
                            </m:num>
                            <m:den>
                              <m:r>
                                <a:rPr lang="en-US" b="1" i="1" smtClean="0">
                                  <a:solidFill>
                                    <a:srgbClr val="000066"/>
                                  </a:solidFill>
                                  <a:latin typeface="Cambria Math"/>
                                </a:rPr>
                                <m:t>𝟖</m:t>
                              </m:r>
                            </m:den>
                          </m:f>
                        </m:e>
                      </m:d>
                      <m:r>
                        <a:rPr lang="en-US" b="1" i="1" smtClean="0">
                          <a:solidFill>
                            <a:srgbClr val="000066"/>
                          </a:solidFill>
                          <a:latin typeface="Cambria Math"/>
                        </a:rPr>
                        <m:t>+</m:t>
                      </m:r>
                      <m:r>
                        <a:rPr lang="en-US" b="1" i="1" smtClean="0">
                          <a:solidFill>
                            <a:srgbClr val="000066"/>
                          </a:solidFill>
                          <a:latin typeface="Cambria Math"/>
                        </a:rPr>
                        <m:t>𝑪</m:t>
                      </m:r>
                    </m:oMath>
                  </m:oMathPara>
                </a14:m>
                <a:endParaRPr lang="en-IN" b="1" i="1" dirty="0" smtClean="0">
                  <a:solidFill>
                    <a:srgbClr val="000066"/>
                  </a:solidFill>
                </a:endParaRPr>
              </a:p>
              <a:p>
                <a:r>
                  <a:rPr lang="en-US" b="1" i="1" dirty="0" smtClean="0">
                    <a:solidFill>
                      <a:srgbClr val="000066"/>
                    </a:solidFill>
                  </a:rPr>
                  <a:t>Ex:	</a:t>
                </a:r>
                <a14:m>
                  <m:oMath xmlns:m="http://schemas.openxmlformats.org/officeDocument/2006/math">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r>
                              <a:rPr lang="en-US" b="1" i="1" smtClean="0">
                                <a:solidFill>
                                  <a:srgbClr val="000066"/>
                                </a:solidFill>
                                <a:latin typeface="Cambria Math"/>
                              </a:rPr>
                              <m:t>𝒔𝒊𝒏</m:t>
                            </m:r>
                            <m:r>
                              <a:rPr lang="en-US" b="1" i="1" smtClean="0">
                                <a:solidFill>
                                  <a:srgbClr val="000066"/>
                                </a:solidFill>
                                <a:latin typeface="Cambria Math"/>
                              </a:rPr>
                              <m:t>𝟒</m:t>
                            </m:r>
                            <m:r>
                              <a:rPr lang="en-US" b="1" i="1" smtClean="0">
                                <a:solidFill>
                                  <a:srgbClr val="000066"/>
                                </a:solidFill>
                                <a:latin typeface="Cambria Math"/>
                              </a:rPr>
                              <m:t>𝒙</m:t>
                            </m:r>
                          </m:num>
                          <m:den>
                            <m:r>
                              <a:rPr lang="en-US" b="1" i="1" smtClean="0">
                                <a:solidFill>
                                  <a:srgbClr val="000066"/>
                                </a:solidFill>
                                <a:latin typeface="Cambria Math"/>
                              </a:rPr>
                              <m:t>𝒔𝒊𝒏𝒙</m:t>
                            </m:r>
                          </m:den>
                        </m:f>
                        <m:r>
                          <a:rPr lang="en-US" b="1" i="1" smtClean="0">
                            <a:solidFill>
                              <a:srgbClr val="000066"/>
                            </a:solidFill>
                            <a:latin typeface="Cambria Math"/>
                          </a:rPr>
                          <m:t>𝒅𝒙</m:t>
                        </m:r>
                        <m:r>
                          <a:rPr lang="en-US" b="1" i="1" smtClean="0">
                            <a:solidFill>
                              <a:srgbClr val="000066"/>
                            </a:solidFill>
                            <a:latin typeface="Cambria Math"/>
                          </a:rPr>
                          <m:t>=</m:t>
                        </m:r>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r>
                                  <a:rPr lang="en-US" b="1" i="1" smtClean="0">
                                    <a:solidFill>
                                      <a:srgbClr val="000066"/>
                                    </a:solidFill>
                                    <a:latin typeface="Cambria Math"/>
                                  </a:rPr>
                                  <m:t>𝟒</m:t>
                                </m:r>
                                <m:func>
                                  <m:funcPr>
                                    <m:ctrlPr>
                                      <a:rPr lang="en-US" b="1" i="1" smtClean="0">
                                        <a:solidFill>
                                          <a:srgbClr val="000066"/>
                                        </a:solidFill>
                                        <a:latin typeface="Cambria Math"/>
                                      </a:rPr>
                                    </m:ctrlPr>
                                  </m:funcPr>
                                  <m:fName>
                                    <m:r>
                                      <a:rPr lang="en-US" b="1" i="0" smtClean="0">
                                        <a:solidFill>
                                          <a:srgbClr val="000066"/>
                                        </a:solidFill>
                                        <a:latin typeface="Cambria Math"/>
                                      </a:rPr>
                                      <m:t>𝐬𝐢𝐧</m:t>
                                    </m:r>
                                  </m:fName>
                                  <m:e>
                                    <m:r>
                                      <a:rPr lang="en-US" b="1" i="1" smtClean="0">
                                        <a:solidFill>
                                          <a:srgbClr val="000066"/>
                                        </a:solidFill>
                                        <a:latin typeface="Cambria Math"/>
                                      </a:rPr>
                                      <m:t> </m:t>
                                    </m:r>
                                    <m:r>
                                      <a:rPr lang="en-US" b="1" i="1" smtClean="0">
                                        <a:solidFill>
                                          <a:srgbClr val="000066"/>
                                        </a:solidFill>
                                        <a:latin typeface="Cambria Math"/>
                                        <a:ea typeface="Cambria Math"/>
                                      </a:rPr>
                                      <m:t>×</m:t>
                                    </m:r>
                                    <m:func>
                                      <m:funcPr>
                                        <m:ctrlPr>
                                          <a:rPr lang="en-US" b="1" i="1" smtClean="0">
                                            <a:solidFill>
                                              <a:srgbClr val="000066"/>
                                            </a:solidFill>
                                            <a:latin typeface="Cambria Math"/>
                                            <a:ea typeface="Cambria Math"/>
                                          </a:rPr>
                                        </m:ctrlPr>
                                      </m:funcPr>
                                      <m:fName>
                                        <m:r>
                                          <a:rPr lang="en-US" b="1" i="0" smtClean="0">
                                            <a:solidFill>
                                              <a:srgbClr val="000066"/>
                                            </a:solidFill>
                                            <a:latin typeface="Cambria Math"/>
                                            <a:ea typeface="Cambria Math"/>
                                          </a:rPr>
                                          <m:t>𝐜𝐨𝐬</m:t>
                                        </m:r>
                                      </m:fName>
                                      <m:e>
                                        <m:r>
                                          <a:rPr lang="en-US" b="1" i="1" smtClean="0">
                                            <a:solidFill>
                                              <a:srgbClr val="000066"/>
                                            </a:solidFill>
                                            <a:latin typeface="Cambria Math"/>
                                            <a:ea typeface="Cambria Math"/>
                                          </a:rPr>
                                          <m:t> ×</m:t>
                                        </m:r>
                                        <m:r>
                                          <a:rPr lang="en-US" b="1" i="1" smtClean="0">
                                            <a:solidFill>
                                              <a:srgbClr val="000066"/>
                                            </a:solidFill>
                                            <a:latin typeface="Cambria Math"/>
                                            <a:ea typeface="Cambria Math"/>
                                          </a:rPr>
                                          <m:t>𝒄𝒐𝒔</m:t>
                                        </m:r>
                                        <m:r>
                                          <a:rPr lang="en-US" b="1" i="1" smtClean="0">
                                            <a:solidFill>
                                              <a:srgbClr val="000066"/>
                                            </a:solidFill>
                                            <a:latin typeface="Cambria Math"/>
                                            <a:ea typeface="Cambria Math"/>
                                          </a:rPr>
                                          <m:t>𝟐</m:t>
                                        </m:r>
                                        <m:r>
                                          <a:rPr lang="en-US" b="1" i="1" smtClean="0">
                                            <a:solidFill>
                                              <a:srgbClr val="000066"/>
                                            </a:solidFill>
                                            <a:latin typeface="Cambria Math"/>
                                            <a:ea typeface="Cambria Math"/>
                                          </a:rPr>
                                          <m:t>𝒙</m:t>
                                        </m:r>
                                      </m:e>
                                    </m:func>
                                  </m:e>
                                </m:func>
                              </m:num>
                              <m:den>
                                <m:r>
                                  <a:rPr lang="en-US" b="1" i="1" smtClean="0">
                                    <a:solidFill>
                                      <a:srgbClr val="000066"/>
                                    </a:solidFill>
                                    <a:latin typeface="Cambria Math"/>
                                  </a:rPr>
                                  <m:t>𝒔𝒊𝒏𝒙</m:t>
                                </m:r>
                              </m:den>
                            </m:f>
                            <m:r>
                              <a:rPr lang="en-US" b="1" i="1" smtClean="0">
                                <a:solidFill>
                                  <a:srgbClr val="000066"/>
                                </a:solidFill>
                                <a:latin typeface="Cambria Math"/>
                              </a:rPr>
                              <m:t>𝒅𝒙</m:t>
                            </m:r>
                          </m:e>
                        </m:nary>
                      </m:e>
                    </m:nary>
                  </m:oMath>
                </a14:m>
                <a:endParaRPr lang="en-IN" b="1" i="1" dirty="0" smtClean="0">
                  <a:solidFill>
                    <a:srgbClr val="000066"/>
                  </a:solidFill>
                </a:endParaRPr>
              </a:p>
              <a:p>
                <a:endParaRPr lang="en-US" b="1" i="1" dirty="0">
                  <a:solidFill>
                    <a:srgbClr val="000066"/>
                  </a:solidFill>
                </a:endParaRPr>
              </a:p>
              <a:p>
                <a:r>
                  <a:rPr lang="en-US" b="1" i="1" dirty="0" smtClean="0">
                    <a:solidFill>
                      <a:srgbClr val="000066"/>
                    </a:solidFill>
                  </a:rPr>
                  <a:t>		</a:t>
                </a:r>
                <a14:m>
                  <m:oMath xmlns:m="http://schemas.openxmlformats.org/officeDocument/2006/math">
                    <m:r>
                      <a:rPr lang="en-US" b="1" i="1" smtClean="0">
                        <a:solidFill>
                          <a:srgbClr val="000066"/>
                        </a:solidFill>
                        <a:latin typeface="Cambria Math"/>
                      </a:rPr>
                      <m:t>=</m:t>
                    </m:r>
                    <m:r>
                      <a:rPr lang="en-US" b="1" i="1" smtClean="0">
                        <a:solidFill>
                          <a:srgbClr val="000066"/>
                        </a:solidFill>
                        <a:latin typeface="Cambria Math"/>
                      </a:rPr>
                      <m:t>𝟐</m:t>
                    </m:r>
                    <m:nary>
                      <m:naryPr>
                        <m:limLoc m:val="undOvr"/>
                        <m:subHide m:val="on"/>
                        <m:supHide m:val="on"/>
                        <m:ctrlPr>
                          <a:rPr lang="en-US" b="1" i="1" smtClean="0">
                            <a:solidFill>
                              <a:srgbClr val="000066"/>
                            </a:solidFill>
                            <a:latin typeface="Cambria Math"/>
                          </a:rPr>
                        </m:ctrlPr>
                      </m:naryPr>
                      <m:sub/>
                      <m:sup/>
                      <m:e>
                        <m:r>
                          <a:rPr lang="en-US" b="1" i="1" smtClean="0">
                            <a:solidFill>
                              <a:srgbClr val="000066"/>
                            </a:solidFill>
                            <a:latin typeface="Cambria Math"/>
                          </a:rPr>
                          <m:t>𝟐</m:t>
                        </m:r>
                        <m:func>
                          <m:funcPr>
                            <m:ctrlPr>
                              <a:rPr lang="en-US" b="1" i="1" smtClean="0">
                                <a:solidFill>
                                  <a:srgbClr val="000066"/>
                                </a:solidFill>
                                <a:latin typeface="Cambria Math"/>
                              </a:rPr>
                            </m:ctrlPr>
                          </m:funcPr>
                          <m:fName>
                            <m:r>
                              <a:rPr lang="en-US" b="1" i="0" smtClean="0">
                                <a:solidFill>
                                  <a:srgbClr val="000066"/>
                                </a:solidFill>
                                <a:latin typeface="Cambria Math"/>
                              </a:rPr>
                              <m:t>𝐜𝐨𝐬</m:t>
                            </m:r>
                          </m:fName>
                          <m:e>
                            <m:r>
                              <a:rPr lang="en-US" b="1" i="1" smtClean="0">
                                <a:solidFill>
                                  <a:srgbClr val="000066"/>
                                </a:solidFill>
                                <a:latin typeface="Cambria Math"/>
                              </a:rPr>
                              <m:t>𝟐</m:t>
                            </m:r>
                            <m:r>
                              <a:rPr lang="en-US" b="1" i="1" smtClean="0">
                                <a:solidFill>
                                  <a:srgbClr val="000066"/>
                                </a:solidFill>
                                <a:latin typeface="Cambria Math"/>
                              </a:rPr>
                              <m:t>𝒙</m:t>
                            </m:r>
                            <m:func>
                              <m:funcPr>
                                <m:ctrlPr>
                                  <a:rPr lang="en-US" b="1" i="1" smtClean="0">
                                    <a:solidFill>
                                      <a:srgbClr val="000066"/>
                                    </a:solidFill>
                                    <a:latin typeface="Cambria Math"/>
                                  </a:rPr>
                                </m:ctrlPr>
                              </m:funcPr>
                              <m:fName>
                                <m:r>
                                  <a:rPr lang="en-US" b="1" i="0" smtClean="0">
                                    <a:solidFill>
                                      <a:srgbClr val="000066"/>
                                    </a:solidFill>
                                    <a:latin typeface="Cambria Math"/>
                                  </a:rPr>
                                  <m:t>𝐜𝐨𝐬</m:t>
                                </m:r>
                              </m:fName>
                              <m:e>
                                <m:r>
                                  <a:rPr lang="en-US" b="1" i="1" smtClean="0">
                                    <a:solidFill>
                                      <a:srgbClr val="000066"/>
                                    </a:solidFill>
                                    <a:latin typeface="Cambria Math"/>
                                  </a:rPr>
                                  <m:t>𝒙</m:t>
                                </m:r>
                                <m:r>
                                  <a:rPr lang="en-US" b="1" i="1" smtClean="0">
                                    <a:solidFill>
                                      <a:srgbClr val="000066"/>
                                    </a:solidFill>
                                    <a:latin typeface="Cambria Math"/>
                                  </a:rPr>
                                  <m:t> </m:t>
                                </m:r>
                                <m:r>
                                  <a:rPr lang="en-US" b="1" i="1" smtClean="0">
                                    <a:solidFill>
                                      <a:srgbClr val="000066"/>
                                    </a:solidFill>
                                    <a:latin typeface="Cambria Math"/>
                                  </a:rPr>
                                  <m:t>𝒅𝒙</m:t>
                                </m:r>
                                <m:r>
                                  <a:rPr lang="en-US" b="1" i="1" smtClean="0">
                                    <a:solidFill>
                                      <a:srgbClr val="000066"/>
                                    </a:solidFill>
                                    <a:latin typeface="Cambria Math"/>
                                  </a:rPr>
                                  <m:t> </m:t>
                                </m:r>
                              </m:e>
                            </m:func>
                          </m:e>
                        </m:func>
                      </m:e>
                    </m:nary>
                  </m:oMath>
                </a14:m>
                <a:endParaRPr lang="en-IN" b="1" i="1" dirty="0" smtClean="0">
                  <a:solidFill>
                    <a:srgbClr val="000066"/>
                  </a:solidFill>
                </a:endParaRPr>
              </a:p>
              <a:p>
                <a:r>
                  <a:rPr lang="en-US" b="1" i="1" dirty="0">
                    <a:solidFill>
                      <a:srgbClr val="000066"/>
                    </a:solidFill>
                  </a:rPr>
                  <a:t>	</a:t>
                </a:r>
                <a:r>
                  <a:rPr lang="en-US" b="1" i="1" dirty="0" smtClean="0">
                    <a:solidFill>
                      <a:srgbClr val="000066"/>
                    </a:solidFill>
                  </a:rPr>
                  <a:t>	</a:t>
                </a:r>
                <a14:m>
                  <m:oMath xmlns:m="http://schemas.openxmlformats.org/officeDocument/2006/math">
                    <m:r>
                      <a:rPr lang="en-US" b="1" i="1" smtClean="0">
                        <a:solidFill>
                          <a:srgbClr val="000066"/>
                        </a:solidFill>
                        <a:latin typeface="Cambria Math"/>
                      </a:rPr>
                      <m:t>=</m:t>
                    </m:r>
                    <m:r>
                      <a:rPr lang="en-US" b="1" i="1" smtClean="0">
                        <a:solidFill>
                          <a:srgbClr val="000066"/>
                        </a:solidFill>
                        <a:latin typeface="Cambria Math"/>
                      </a:rPr>
                      <m:t>𝟐</m:t>
                    </m:r>
                    <m:nary>
                      <m:naryPr>
                        <m:limLoc m:val="undOvr"/>
                        <m:subHide m:val="on"/>
                        <m:supHide m:val="on"/>
                        <m:ctrlPr>
                          <a:rPr lang="en-US" b="1" i="1" smtClean="0">
                            <a:solidFill>
                              <a:srgbClr val="000066"/>
                            </a:solidFill>
                            <a:latin typeface="Cambria Math"/>
                          </a:rPr>
                        </m:ctrlPr>
                      </m:naryPr>
                      <m:sub/>
                      <m:sup/>
                      <m:e>
                        <m:d>
                          <m:dPr>
                            <m:ctrlPr>
                              <a:rPr lang="en-US" b="1" i="1" smtClean="0">
                                <a:solidFill>
                                  <a:srgbClr val="000066"/>
                                </a:solidFill>
                                <a:latin typeface="Cambria Math"/>
                              </a:rPr>
                            </m:ctrlPr>
                          </m:dPr>
                          <m:e>
                            <m:r>
                              <a:rPr lang="en-US" b="1" i="1" smtClean="0">
                                <a:solidFill>
                                  <a:srgbClr val="000066"/>
                                </a:solidFill>
                                <a:latin typeface="Cambria Math"/>
                              </a:rPr>
                              <m:t>𝒄𝒐𝒔</m:t>
                            </m:r>
                            <m:r>
                              <a:rPr lang="en-US" b="1" i="1" smtClean="0">
                                <a:solidFill>
                                  <a:srgbClr val="000066"/>
                                </a:solidFill>
                                <a:latin typeface="Cambria Math"/>
                              </a:rPr>
                              <m:t> </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𝒄𝒐𝒔</m:t>
                            </m:r>
                            <m:r>
                              <a:rPr lang="en-US" b="1" i="1" smtClean="0">
                                <a:solidFill>
                                  <a:srgbClr val="000066"/>
                                </a:solidFill>
                                <a:latin typeface="Cambria Math"/>
                              </a:rPr>
                              <m:t>𝟑</m:t>
                            </m:r>
                            <m:r>
                              <a:rPr lang="en-US" b="1" i="1" smtClean="0">
                                <a:solidFill>
                                  <a:srgbClr val="000066"/>
                                </a:solidFill>
                                <a:latin typeface="Cambria Math"/>
                              </a:rPr>
                              <m:t>𝒙</m:t>
                            </m:r>
                          </m:e>
                        </m:d>
                        <m:r>
                          <a:rPr lang="en-US" b="1" i="1" smtClean="0">
                            <a:solidFill>
                              <a:srgbClr val="000066"/>
                            </a:solidFill>
                            <a:latin typeface="Cambria Math"/>
                          </a:rPr>
                          <m:t>𝒅𝒙</m:t>
                        </m:r>
                      </m:e>
                    </m:nary>
                  </m:oMath>
                </a14:m>
                <a:endParaRPr lang="en-IN" b="1" i="1" dirty="0" smtClean="0">
                  <a:solidFill>
                    <a:srgbClr val="000066"/>
                  </a:solidFill>
                </a:endParaRPr>
              </a:p>
              <a:p>
                <a:r>
                  <a:rPr lang="en-US" b="1" i="1" dirty="0">
                    <a:solidFill>
                      <a:srgbClr val="000066"/>
                    </a:solidFill>
                  </a:rPr>
                  <a:t>	</a:t>
                </a:r>
                <a:r>
                  <a:rPr lang="en-US" b="1" i="1" dirty="0" smtClean="0">
                    <a:solidFill>
                      <a:srgbClr val="000066"/>
                    </a:solidFill>
                  </a:rPr>
                  <a:t>	</a:t>
                </a:r>
                <a14:m>
                  <m:oMath xmlns:m="http://schemas.openxmlformats.org/officeDocument/2006/math">
                    <m:r>
                      <a:rPr lang="en-US" b="1" i="1" smtClean="0">
                        <a:solidFill>
                          <a:srgbClr val="000066"/>
                        </a:solidFill>
                        <a:latin typeface="Cambria Math"/>
                      </a:rPr>
                      <m:t>=</m:t>
                    </m:r>
                    <m:d>
                      <m:dPr>
                        <m:begChr m:val="["/>
                        <m:endChr m:val="]"/>
                        <m:ctrlPr>
                          <a:rPr lang="en-US" b="1" i="1" smtClean="0">
                            <a:solidFill>
                              <a:srgbClr val="000066"/>
                            </a:solidFill>
                            <a:latin typeface="Cambria Math"/>
                          </a:rPr>
                        </m:ctrlPr>
                      </m:dPr>
                      <m:e>
                        <m:r>
                          <a:rPr lang="en-US" b="1" i="1" smtClean="0">
                            <a:solidFill>
                              <a:srgbClr val="000066"/>
                            </a:solidFill>
                            <a:latin typeface="Cambria Math"/>
                          </a:rPr>
                          <m:t>𝒔𝒊𝒏𝒙</m:t>
                        </m:r>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𝒔𝒊𝒏</m:t>
                            </m:r>
                            <m:r>
                              <a:rPr lang="en-US" b="1" i="1" smtClean="0">
                                <a:solidFill>
                                  <a:srgbClr val="000066"/>
                                </a:solidFill>
                                <a:latin typeface="Cambria Math"/>
                              </a:rPr>
                              <m:t>𝟑</m:t>
                            </m:r>
                            <m:r>
                              <a:rPr lang="en-US" b="1" i="1" smtClean="0">
                                <a:solidFill>
                                  <a:srgbClr val="000066"/>
                                </a:solidFill>
                                <a:latin typeface="Cambria Math"/>
                              </a:rPr>
                              <m:t>𝒙</m:t>
                            </m:r>
                          </m:num>
                          <m:den>
                            <m:r>
                              <a:rPr lang="en-US" b="1" i="1" smtClean="0">
                                <a:solidFill>
                                  <a:srgbClr val="000066"/>
                                </a:solidFill>
                                <a:latin typeface="Cambria Math"/>
                              </a:rPr>
                              <m:t>𝟑</m:t>
                            </m:r>
                          </m:den>
                        </m:f>
                      </m:e>
                    </m:d>
                    <m:r>
                      <a:rPr lang="en-US" b="1" i="1" smtClean="0">
                        <a:solidFill>
                          <a:srgbClr val="000066"/>
                        </a:solidFill>
                        <a:latin typeface="Cambria Math"/>
                      </a:rPr>
                      <m:t>+</m:t>
                    </m:r>
                    <m:r>
                      <a:rPr lang="en-US" b="1" i="1" smtClean="0">
                        <a:solidFill>
                          <a:srgbClr val="000066"/>
                        </a:solidFill>
                        <a:latin typeface="Cambria Math"/>
                      </a:rPr>
                      <m:t>𝑪</m:t>
                    </m:r>
                  </m:oMath>
                </a14:m>
                <a:endParaRPr lang="en-IN" b="1" i="1" dirty="0">
                  <a:solidFill>
                    <a:srgbClr val="000066"/>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09600" y="3200400"/>
                <a:ext cx="7703458" cy="3277564"/>
              </a:xfrm>
              <a:prstGeom prst="rect">
                <a:avLst/>
              </a:prstGeom>
              <a:blipFill rotWithShape="1">
                <a:blip r:embed="rId4"/>
                <a:stretch>
                  <a:fillRect l="-633" b="-10967"/>
                </a:stretch>
              </a:blipFill>
            </p:spPr>
            <p:txBody>
              <a:bodyPr/>
              <a:lstStyle/>
              <a:p>
                <a:r>
                  <a:rPr lang="en-IN">
                    <a:noFill/>
                  </a:rPr>
                  <a:t> </a:t>
                </a:r>
              </a:p>
            </p:txBody>
          </p:sp>
        </mc:Fallback>
      </mc:AlternateContent>
    </p:spTree>
    <p:extLst>
      <p:ext uri="{BB962C8B-B14F-4D97-AF65-F5344CB8AC3E}">
        <p14:creationId xmlns:p14="http://schemas.microsoft.com/office/powerpoint/2010/main" val="1910782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D1EAD2">
                <a:lumMod val="8000"/>
                <a:lumOff val="92000"/>
              </a:srgbClr>
            </a:gs>
            <a:gs pos="0">
              <a:srgbClr val="55F030"/>
            </a:gs>
            <a:gs pos="30000">
              <a:srgbClr val="C7E9C9">
                <a:lumMod val="23000"/>
                <a:lumOff val="77000"/>
              </a:srgbClr>
            </a:gs>
            <a:gs pos="100000">
              <a:schemeClr val="bg1"/>
            </a:gs>
          </a:gsLst>
          <a:lin ang="16200000" scaled="1"/>
          <a:tileRect/>
        </a:gradFill>
        <a:effectLst/>
      </p:bgPr>
    </p:bg>
    <p:spTree>
      <p:nvGrpSpPr>
        <p:cNvPr id="1" name=""/>
        <p:cNvGrpSpPr/>
        <p:nvPr/>
      </p:nvGrpSpPr>
      <p:grpSpPr>
        <a:xfrm>
          <a:off x="0" y="0"/>
          <a:ext cx="0" cy="0"/>
          <a:chOff x="0" y="0"/>
          <a:chExt cx="0" cy="0"/>
        </a:xfrm>
      </p:grpSpPr>
      <p:pic>
        <p:nvPicPr>
          <p:cNvPr id="1026" name="Picture 2" descr="C:\Users\JITU\Desktop\S14.jpeg"/>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7200" y="950232"/>
            <a:ext cx="8153400" cy="31718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Pentagon 2"/>
              <p:cNvSpPr/>
              <p:nvPr/>
            </p:nvSpPr>
            <p:spPr>
              <a:xfrm>
                <a:off x="1143000" y="228600"/>
                <a:ext cx="7184572" cy="6096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b="1" dirty="0" smtClean="0">
                    <a:solidFill>
                      <a:srgbClr val="FF0000"/>
                    </a:solidFill>
                  </a:rPr>
                  <a:t>EVALUATION OF INTEGRALS BASED UPON</a:t>
                </a:r>
                <a:r>
                  <a:rPr lang="en-IN" b="1" dirty="0">
                    <a:solidFill>
                      <a:srgbClr val="FF0000"/>
                    </a:solidFill>
                  </a:rPr>
                  <a:t> </a:t>
                </a:r>
                <a14:m>
                  <m:oMath xmlns:m="http://schemas.openxmlformats.org/officeDocument/2006/math">
                    <m:nary>
                      <m:naryPr>
                        <m:limLoc m:val="undOvr"/>
                        <m:subHide m:val="on"/>
                        <m:supHide m:val="on"/>
                        <m:ctrlPr>
                          <a:rPr lang="en-IN" b="1" i="1">
                            <a:solidFill>
                              <a:srgbClr val="FF0000"/>
                            </a:solidFill>
                            <a:latin typeface="Cambria Math"/>
                          </a:rPr>
                        </m:ctrlPr>
                      </m:naryPr>
                      <m:sub/>
                      <m:sup/>
                      <m:e>
                        <m:f>
                          <m:fPr>
                            <m:ctrlPr>
                              <a:rPr lang="en-IN" b="1" i="1">
                                <a:solidFill>
                                  <a:srgbClr val="FF0000"/>
                                </a:solidFill>
                                <a:latin typeface="Cambria Math"/>
                              </a:rPr>
                            </m:ctrlPr>
                          </m:fPr>
                          <m:num>
                            <m:r>
                              <a:rPr lang="en-US" b="1" i="1">
                                <a:solidFill>
                                  <a:srgbClr val="FF0000"/>
                                </a:solidFill>
                                <a:latin typeface="Cambria Math"/>
                              </a:rPr>
                              <m:t>𝒇</m:t>
                            </m:r>
                            <m:r>
                              <a:rPr lang="en-US" b="1" i="1">
                                <a:solidFill>
                                  <a:srgbClr val="FF0000"/>
                                </a:solidFill>
                                <a:latin typeface="Cambria Math"/>
                              </a:rPr>
                              <m:t>′(</m:t>
                            </m:r>
                            <m:r>
                              <a:rPr lang="en-US" b="1" i="1">
                                <a:solidFill>
                                  <a:srgbClr val="FF0000"/>
                                </a:solidFill>
                                <a:latin typeface="Cambria Math"/>
                              </a:rPr>
                              <m:t>𝒙</m:t>
                            </m:r>
                            <m:r>
                              <a:rPr lang="en-US" b="1" i="1">
                                <a:solidFill>
                                  <a:srgbClr val="FF0000"/>
                                </a:solidFill>
                                <a:latin typeface="Cambria Math"/>
                              </a:rPr>
                              <m:t>)</m:t>
                            </m:r>
                          </m:num>
                          <m:den>
                            <m:r>
                              <a:rPr lang="en-US" b="1" i="1">
                                <a:solidFill>
                                  <a:srgbClr val="FF0000"/>
                                </a:solidFill>
                                <a:latin typeface="Cambria Math"/>
                              </a:rPr>
                              <m:t>𝒇</m:t>
                            </m:r>
                            <m:r>
                              <a:rPr lang="en-US" b="1" i="1">
                                <a:solidFill>
                                  <a:srgbClr val="FF0000"/>
                                </a:solidFill>
                                <a:latin typeface="Cambria Math"/>
                              </a:rPr>
                              <m:t>(</m:t>
                            </m:r>
                            <m:r>
                              <a:rPr lang="en-US" b="1" i="1">
                                <a:solidFill>
                                  <a:srgbClr val="FF0000"/>
                                </a:solidFill>
                                <a:latin typeface="Cambria Math"/>
                              </a:rPr>
                              <m:t>𝒙</m:t>
                            </m:r>
                            <m:r>
                              <a:rPr lang="en-US" b="1" i="1">
                                <a:solidFill>
                                  <a:srgbClr val="FF0000"/>
                                </a:solidFill>
                                <a:latin typeface="Cambria Math"/>
                              </a:rPr>
                              <m:t>)</m:t>
                            </m:r>
                          </m:den>
                        </m:f>
                      </m:e>
                    </m:nary>
                    <m:r>
                      <a:rPr lang="en-US" b="1" i="1">
                        <a:solidFill>
                          <a:srgbClr val="FF0000"/>
                        </a:solidFill>
                        <a:latin typeface="Cambria Math"/>
                      </a:rPr>
                      <m:t>𝒅𝒙</m:t>
                    </m:r>
                    <m:r>
                      <a:rPr lang="en-IN" b="1" i="1" dirty="0">
                        <a:solidFill>
                          <a:srgbClr val="FF0000"/>
                        </a:solidFill>
                        <a:latin typeface="Cambria Math"/>
                        <a:ea typeface="Cambria Math"/>
                      </a:rPr>
                      <m:t>=</m:t>
                    </m:r>
                    <m:r>
                      <a:rPr lang="en-US" b="1" i="1" dirty="0">
                        <a:solidFill>
                          <a:srgbClr val="FF0000"/>
                        </a:solidFill>
                        <a:latin typeface="Cambria Math"/>
                        <a:ea typeface="Cambria Math"/>
                      </a:rPr>
                      <m:t>𝒍𝒐𝒈</m:t>
                    </m:r>
                    <m:d>
                      <m:dPr>
                        <m:begChr m:val="|"/>
                        <m:endChr m:val="|"/>
                        <m:ctrlPr>
                          <a:rPr lang="en-US" b="1" i="1" dirty="0">
                            <a:solidFill>
                              <a:srgbClr val="FF0000"/>
                            </a:solidFill>
                            <a:latin typeface="Cambria Math"/>
                            <a:ea typeface="Cambria Math"/>
                          </a:rPr>
                        </m:ctrlPr>
                      </m:dPr>
                      <m:e>
                        <m:r>
                          <a:rPr lang="en-US" b="1" i="1" dirty="0">
                            <a:solidFill>
                              <a:srgbClr val="FF0000"/>
                            </a:solidFill>
                            <a:latin typeface="Cambria Math"/>
                            <a:ea typeface="Cambria Math"/>
                          </a:rPr>
                          <m:t>𝒇</m:t>
                        </m:r>
                        <m:r>
                          <a:rPr lang="en-US" b="1" i="1" dirty="0">
                            <a:solidFill>
                              <a:srgbClr val="FF0000"/>
                            </a:solidFill>
                            <a:latin typeface="Cambria Math"/>
                            <a:ea typeface="Cambria Math"/>
                          </a:rPr>
                          <m:t>(</m:t>
                        </m:r>
                        <m:r>
                          <a:rPr lang="en-US" b="1" i="1" dirty="0">
                            <a:solidFill>
                              <a:srgbClr val="FF0000"/>
                            </a:solidFill>
                            <a:latin typeface="Cambria Math"/>
                            <a:ea typeface="Cambria Math"/>
                          </a:rPr>
                          <m:t>𝒙</m:t>
                        </m:r>
                        <m:r>
                          <a:rPr lang="en-US" b="1" i="1" dirty="0">
                            <a:solidFill>
                              <a:srgbClr val="FF0000"/>
                            </a:solidFill>
                            <a:latin typeface="Cambria Math"/>
                            <a:ea typeface="Cambria Math"/>
                          </a:rPr>
                          <m:t>)</m:t>
                        </m:r>
                      </m:e>
                    </m:d>
                    <m:r>
                      <a:rPr lang="en-IN" b="1" i="1" dirty="0">
                        <a:solidFill>
                          <a:srgbClr val="FF0000"/>
                        </a:solidFill>
                        <a:latin typeface="Cambria Math"/>
                      </a:rPr>
                      <m:t>+</m:t>
                    </m:r>
                    <m:r>
                      <a:rPr lang="en-IN" b="1" i="1" dirty="0">
                        <a:solidFill>
                          <a:srgbClr val="FF0000"/>
                        </a:solidFill>
                        <a:latin typeface="Cambria Math"/>
                      </a:rPr>
                      <m:t>𝑪</m:t>
                    </m:r>
                    <m:r>
                      <a:rPr lang="en-IN" b="1" i="1" dirty="0">
                        <a:solidFill>
                          <a:srgbClr val="FF0000"/>
                        </a:solidFill>
                        <a:latin typeface="Cambria Math"/>
                      </a:rPr>
                      <m:t> </m:t>
                    </m:r>
                  </m:oMath>
                </a14:m>
                <a:endParaRPr lang="en-US" b="1" dirty="0" smtClean="0">
                  <a:solidFill>
                    <a:srgbClr val="FF0000"/>
                  </a:solidFill>
                </a:endParaRPr>
              </a:p>
            </p:txBody>
          </p:sp>
        </mc:Choice>
        <mc:Fallback xmlns="">
          <p:sp>
            <p:nvSpPr>
              <p:cNvPr id="3" name="Pentagon 2"/>
              <p:cNvSpPr>
                <a:spLocks noRot="1" noChangeAspect="1" noMove="1" noResize="1" noEditPoints="1" noAdjustHandles="1" noChangeArrowheads="1" noChangeShapeType="1" noTextEdit="1"/>
              </p:cNvSpPr>
              <p:nvPr/>
            </p:nvSpPr>
            <p:spPr>
              <a:xfrm>
                <a:off x="1143000" y="228600"/>
                <a:ext cx="7184572" cy="609600"/>
              </a:xfrm>
              <a:prstGeom prst="homePlate">
                <a:avLst/>
              </a:prstGeom>
              <a:blipFill rotWithShape="1">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972457" y="4724400"/>
                <a:ext cx="7928429" cy="154542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IN" b="1" i="1" smtClean="0">
                              <a:solidFill>
                                <a:srgbClr val="002060"/>
                              </a:solidFill>
                              <a:latin typeface="Cambria Math"/>
                            </a:rPr>
                          </m:ctrlPr>
                        </m:naryPr>
                        <m:sub/>
                        <m:sup/>
                        <m:e>
                          <m:f>
                            <m:fPr>
                              <m:ctrlPr>
                                <a:rPr lang="en-IN" b="1" i="1" smtClean="0">
                                  <a:solidFill>
                                    <a:srgbClr val="002060"/>
                                  </a:solidFill>
                                  <a:latin typeface="Cambria Math"/>
                                </a:rPr>
                              </m:ctrlPr>
                            </m:fPr>
                            <m:num>
                              <m:sSup>
                                <m:sSupPr>
                                  <m:ctrlPr>
                                    <a:rPr lang="en-IN"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𝒙</m:t>
                                  </m:r>
                                </m:sup>
                              </m:sSup>
                              <m:r>
                                <a:rPr lang="en-IN" b="1" i="1" smtClean="0">
                                  <a:solidFill>
                                    <a:srgbClr val="002060"/>
                                  </a:solidFill>
                                  <a:latin typeface="Cambria Math"/>
                                  <a:ea typeface="Cambria Math"/>
                                </a:rPr>
                                <m:t>−</m:t>
                              </m:r>
                              <m:sSup>
                                <m:sSupPr>
                                  <m:ctrlPr>
                                    <a:rPr lang="en-IN" b="1" i="1" smtClean="0">
                                      <a:solidFill>
                                        <a:srgbClr val="002060"/>
                                      </a:solidFill>
                                      <a:latin typeface="Cambria Math"/>
                                      <a:ea typeface="Cambria Math"/>
                                    </a:rPr>
                                  </m:ctrlPr>
                                </m:sSupPr>
                                <m:e>
                                  <m:r>
                                    <a:rPr lang="en-US" b="1" i="1" smtClean="0">
                                      <a:solidFill>
                                        <a:srgbClr val="002060"/>
                                      </a:solidFill>
                                      <a:latin typeface="Cambria Math"/>
                                      <a:ea typeface="Cambria Math"/>
                                    </a:rPr>
                                    <m:t>𝒆</m:t>
                                  </m:r>
                                </m:e>
                                <m:sup>
                                  <m:r>
                                    <a:rPr lang="en-US" b="1" i="1" smtClean="0">
                                      <a:solidFill>
                                        <a:srgbClr val="002060"/>
                                      </a:solidFill>
                                      <a:latin typeface="Cambria Math"/>
                                      <a:ea typeface="Cambria Math"/>
                                    </a:rPr>
                                    <m:t>−</m:t>
                                  </m:r>
                                  <m:r>
                                    <a:rPr lang="en-US" b="1" i="1" smtClean="0">
                                      <a:solidFill>
                                        <a:srgbClr val="002060"/>
                                      </a:solidFill>
                                      <a:latin typeface="Cambria Math"/>
                                      <a:ea typeface="Cambria Math"/>
                                    </a:rPr>
                                    <m:t>𝒙</m:t>
                                  </m:r>
                                </m:sup>
                              </m:sSup>
                            </m:num>
                            <m:den>
                              <m:sSup>
                                <m:sSupPr>
                                  <m:ctrlPr>
                                    <a:rPr lang="en-IN"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𝒙</m:t>
                                  </m:r>
                                </m:sup>
                              </m:sSup>
                              <m:r>
                                <a:rPr lang="en-IN" b="1" i="1" smtClean="0">
                                  <a:solidFill>
                                    <a:srgbClr val="002060"/>
                                  </a:solidFill>
                                  <a:latin typeface="Cambria Math"/>
                                  <a:ea typeface="Cambria Math"/>
                                </a:rPr>
                                <m:t>+</m:t>
                              </m:r>
                              <m:sSup>
                                <m:sSupPr>
                                  <m:ctrlPr>
                                    <a:rPr lang="en-IN" b="1" i="1" smtClean="0">
                                      <a:solidFill>
                                        <a:srgbClr val="002060"/>
                                      </a:solidFill>
                                      <a:latin typeface="Cambria Math"/>
                                      <a:ea typeface="Cambria Math"/>
                                    </a:rPr>
                                  </m:ctrlPr>
                                </m:sSupPr>
                                <m:e>
                                  <m:r>
                                    <a:rPr lang="en-US" b="1" i="1" smtClean="0">
                                      <a:solidFill>
                                        <a:srgbClr val="002060"/>
                                      </a:solidFill>
                                      <a:latin typeface="Cambria Math"/>
                                      <a:ea typeface="Cambria Math"/>
                                    </a:rPr>
                                    <m:t>𝒆</m:t>
                                  </m:r>
                                </m:e>
                                <m:sup>
                                  <m:r>
                                    <a:rPr lang="en-US" b="1" i="1" smtClean="0">
                                      <a:solidFill>
                                        <a:srgbClr val="002060"/>
                                      </a:solidFill>
                                      <a:latin typeface="Cambria Math"/>
                                      <a:ea typeface="Cambria Math"/>
                                    </a:rPr>
                                    <m:t>−</m:t>
                                  </m:r>
                                  <m:r>
                                    <a:rPr lang="en-US" b="1" i="1" smtClean="0">
                                      <a:solidFill>
                                        <a:srgbClr val="002060"/>
                                      </a:solidFill>
                                      <a:latin typeface="Cambria Math"/>
                                      <a:ea typeface="Cambria Math"/>
                                    </a:rPr>
                                    <m:t>𝒙</m:t>
                                  </m:r>
                                </m:sup>
                              </m:sSup>
                            </m:den>
                          </m:f>
                        </m:e>
                      </m:nary>
                      <m:r>
                        <a:rPr lang="en-US" b="1" i="1" smtClean="0">
                          <a:solidFill>
                            <a:srgbClr val="002060"/>
                          </a:solidFill>
                          <a:latin typeface="Cambria Math"/>
                        </a:rPr>
                        <m:t>𝒅𝒙</m:t>
                      </m:r>
                      <m:r>
                        <a:rPr lang="en-US" b="1" i="1" smtClean="0">
                          <a:solidFill>
                            <a:srgbClr val="002060"/>
                          </a:solidFill>
                          <a:latin typeface="Cambria Math"/>
                        </a:rPr>
                        <m:t>=</m:t>
                      </m:r>
                      <m:nary>
                        <m:naryPr>
                          <m:limLoc m:val="undOvr"/>
                          <m:subHide m:val="on"/>
                          <m:supHide m:val="on"/>
                          <m:ctrlPr>
                            <a:rPr lang="en-US" b="1" i="1" smtClean="0">
                              <a:solidFill>
                                <a:srgbClr val="002060"/>
                              </a:solidFill>
                              <a:latin typeface="Cambria Math"/>
                            </a:rPr>
                          </m:ctrlPr>
                        </m:naryPr>
                        <m:sub/>
                        <m:sup/>
                        <m:e>
                          <m:f>
                            <m:fPr>
                              <m:ctrlPr>
                                <a:rPr lang="en-US" b="1" i="1" smtClean="0">
                                  <a:solidFill>
                                    <a:srgbClr val="002060"/>
                                  </a:solidFill>
                                  <a:latin typeface="Cambria Math"/>
                                </a:rPr>
                              </m:ctrlPr>
                            </m:fPr>
                            <m:num>
                              <m:r>
                                <a:rPr lang="en-US" b="1" i="1" smtClean="0">
                                  <a:solidFill>
                                    <a:srgbClr val="002060"/>
                                  </a:solidFill>
                                  <a:latin typeface="Cambria Math"/>
                                </a:rPr>
                                <m:t>𝒅</m:t>
                              </m:r>
                              <m:r>
                                <a:rPr lang="en-US" b="1" i="1" smtClean="0">
                                  <a:solidFill>
                                    <a:srgbClr val="002060"/>
                                  </a:solidFill>
                                  <a:latin typeface="Cambria Math"/>
                                </a:rPr>
                                <m:t>(</m:t>
                              </m:r>
                              <m:sSup>
                                <m:sSupPr>
                                  <m:ctrlPr>
                                    <a:rPr lang="en-US"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𝒙</m:t>
                                  </m:r>
                                </m:sup>
                              </m:sSup>
                              <m:r>
                                <a:rPr lang="en-US" b="1" i="1" smtClean="0">
                                  <a:solidFill>
                                    <a:srgbClr val="002060"/>
                                  </a:solidFill>
                                  <a:latin typeface="Cambria Math"/>
                                </a:rPr>
                                <m:t>+</m:t>
                              </m:r>
                              <m:sSup>
                                <m:sSupPr>
                                  <m:ctrlPr>
                                    <a:rPr lang="en-US"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m:t>
                                  </m:r>
                                  <m:r>
                                    <a:rPr lang="en-US" b="1" i="1" smtClean="0">
                                      <a:solidFill>
                                        <a:srgbClr val="002060"/>
                                      </a:solidFill>
                                      <a:latin typeface="Cambria Math"/>
                                    </a:rPr>
                                    <m:t>𝒙</m:t>
                                  </m:r>
                                </m:sup>
                              </m:sSup>
                              <m:r>
                                <a:rPr lang="en-US" b="1" i="1" smtClean="0">
                                  <a:solidFill>
                                    <a:srgbClr val="002060"/>
                                  </a:solidFill>
                                  <a:latin typeface="Cambria Math"/>
                                </a:rPr>
                                <m:t>)</m:t>
                              </m:r>
                            </m:num>
                            <m:den>
                              <m:sSup>
                                <m:sSupPr>
                                  <m:ctrlPr>
                                    <a:rPr lang="en-US"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𝒙</m:t>
                                  </m:r>
                                </m:sup>
                              </m:sSup>
                              <m:r>
                                <a:rPr lang="en-US" b="1" i="1" smtClean="0">
                                  <a:solidFill>
                                    <a:srgbClr val="002060"/>
                                  </a:solidFill>
                                  <a:latin typeface="Cambria Math"/>
                                </a:rPr>
                                <m:t>−</m:t>
                              </m:r>
                              <m:sSup>
                                <m:sSupPr>
                                  <m:ctrlPr>
                                    <a:rPr lang="en-US"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m:t>
                                  </m:r>
                                  <m:r>
                                    <a:rPr lang="en-US" b="1" i="1" smtClean="0">
                                      <a:solidFill>
                                        <a:srgbClr val="002060"/>
                                      </a:solidFill>
                                      <a:latin typeface="Cambria Math"/>
                                    </a:rPr>
                                    <m:t>𝒙</m:t>
                                  </m:r>
                                </m:sup>
                              </m:sSup>
                            </m:den>
                          </m:f>
                        </m:e>
                      </m:nary>
                      <m:r>
                        <a:rPr lang="en-US" b="1" i="1" smtClean="0">
                          <a:solidFill>
                            <a:srgbClr val="002060"/>
                          </a:solidFill>
                          <a:latin typeface="Cambria Math"/>
                        </a:rPr>
                        <m:t>𝒅𝒙</m:t>
                      </m:r>
                    </m:oMath>
                  </m:oMathPara>
                </a14:m>
                <a:endParaRPr lang="en-US" b="1" dirty="0">
                  <a:solidFill>
                    <a:srgbClr val="002060"/>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b="1" i="1" smtClean="0">
                              <a:solidFill>
                                <a:srgbClr val="002060"/>
                              </a:solidFill>
                              <a:latin typeface="Cambria Math"/>
                            </a:rPr>
                          </m:ctrlPr>
                        </m:naryPr>
                        <m:sub/>
                        <m:sup/>
                        <m:e>
                          <m:sSup>
                            <m:sSupPr>
                              <m:ctrlPr>
                                <a:rPr lang="en-IN" b="1" i="1" smtClean="0">
                                  <a:solidFill>
                                    <a:srgbClr val="002060"/>
                                  </a:solidFill>
                                  <a:latin typeface="Cambria Math"/>
                                </a:rPr>
                              </m:ctrlPr>
                            </m:sSupPr>
                            <m:e>
                              <m:r>
                                <a:rPr lang="en-US" b="1" i="1" smtClean="0">
                                  <a:solidFill>
                                    <a:srgbClr val="002060"/>
                                  </a:solidFill>
                                  <a:latin typeface="Cambria Math"/>
                                </a:rPr>
                                <m:t>𝒆</m:t>
                              </m:r>
                            </m:e>
                            <m:sup>
                              <m:r>
                                <a:rPr lang="en-US" b="1" i="1" smtClean="0">
                                  <a:solidFill>
                                    <a:srgbClr val="002060"/>
                                  </a:solidFill>
                                  <a:latin typeface="Cambria Math"/>
                                </a:rPr>
                                <m:t>𝟑</m:t>
                              </m:r>
                              <m:r>
                                <a:rPr lang="en-US" b="1" i="1" smtClean="0">
                                  <a:solidFill>
                                    <a:srgbClr val="002060"/>
                                  </a:solidFill>
                                  <a:latin typeface="Cambria Math"/>
                                </a:rPr>
                                <m:t>𝒍𝒐𝒈𝒙</m:t>
                              </m:r>
                            </m:sup>
                          </m:sSup>
                          <m:r>
                            <a:rPr lang="en-US" b="1" i="1" smtClean="0">
                              <a:solidFill>
                                <a:srgbClr val="002060"/>
                              </a:solidFill>
                              <a:latin typeface="Cambria Math"/>
                            </a:rPr>
                            <m:t>.</m:t>
                          </m:r>
                          <m:sSup>
                            <m:sSupPr>
                              <m:ctrlPr>
                                <a:rPr lang="en-US" b="1" i="1" smtClean="0">
                                  <a:solidFill>
                                    <a:srgbClr val="002060"/>
                                  </a:solidFill>
                                  <a:latin typeface="Cambria Math"/>
                                </a:rPr>
                              </m:ctrlPr>
                            </m:sSupPr>
                            <m:e>
                              <m:sSup>
                                <m:sSupPr>
                                  <m:ctrlPr>
                                    <a:rPr lang="en-US" b="1" i="1">
                                      <a:solidFill>
                                        <a:srgbClr val="002060"/>
                                      </a:solidFill>
                                      <a:latin typeface="Cambria Math"/>
                                    </a:rPr>
                                  </m:ctrlPr>
                                </m:sSupPr>
                                <m:e>
                                  <m:r>
                                    <a:rPr lang="en-US" b="1" i="1" smtClean="0">
                                      <a:solidFill>
                                        <a:srgbClr val="002060"/>
                                      </a:solidFill>
                                      <a:latin typeface="Cambria Math"/>
                                    </a:rPr>
                                    <m:t>(</m:t>
                                  </m:r>
                                  <m:r>
                                    <a:rPr lang="en-US" b="1" i="1">
                                      <a:solidFill>
                                        <a:srgbClr val="002060"/>
                                      </a:solidFill>
                                      <a:latin typeface="Cambria Math"/>
                                    </a:rPr>
                                    <m:t>𝒙</m:t>
                                  </m:r>
                                </m:e>
                                <m:sup>
                                  <m:r>
                                    <a:rPr lang="en-US" b="1" i="1">
                                      <a:solidFill>
                                        <a:srgbClr val="002060"/>
                                      </a:solidFill>
                                      <a:latin typeface="Cambria Math"/>
                                    </a:rPr>
                                    <m:t>𝟒</m:t>
                                  </m:r>
                                </m:sup>
                              </m:sSup>
                              <m:r>
                                <a:rPr lang="en-US" b="1" i="1">
                                  <a:solidFill>
                                    <a:srgbClr val="002060"/>
                                  </a:solidFill>
                                  <a:latin typeface="Cambria Math"/>
                                </a:rPr>
                                <m:t>+</m:t>
                              </m:r>
                              <m:r>
                                <a:rPr lang="en-US" b="1" i="1">
                                  <a:solidFill>
                                    <a:srgbClr val="002060"/>
                                  </a:solidFill>
                                  <a:latin typeface="Cambria Math"/>
                                </a:rPr>
                                <m:t>𝟏</m:t>
                              </m:r>
                              <m:r>
                                <a:rPr lang="en-US" b="1" i="1" smtClean="0">
                                  <a:solidFill>
                                    <a:srgbClr val="002060"/>
                                  </a:solidFill>
                                  <a:latin typeface="Cambria Math"/>
                                </a:rPr>
                                <m:t>)</m:t>
                              </m:r>
                            </m:e>
                            <m:sup>
                              <m:r>
                                <a:rPr lang="en-US" b="1" i="1" smtClean="0">
                                  <a:solidFill>
                                    <a:srgbClr val="002060"/>
                                  </a:solidFill>
                                  <a:latin typeface="Cambria Math"/>
                                </a:rPr>
                                <m:t>−</m:t>
                              </m:r>
                              <m:r>
                                <a:rPr lang="en-US" b="1" i="1" smtClean="0">
                                  <a:solidFill>
                                    <a:srgbClr val="002060"/>
                                  </a:solidFill>
                                  <a:latin typeface="Cambria Math"/>
                                </a:rPr>
                                <m:t>𝟏</m:t>
                              </m:r>
                            </m:sup>
                          </m:sSup>
                          <m:r>
                            <a:rPr lang="en-US" b="1" i="1" smtClean="0">
                              <a:solidFill>
                                <a:srgbClr val="002060"/>
                              </a:solidFill>
                              <a:latin typeface="Cambria Math"/>
                            </a:rPr>
                            <m:t>𝒅𝒙</m:t>
                          </m:r>
                          <m:r>
                            <a:rPr lang="en-US" b="1" i="1" smtClean="0">
                              <a:solidFill>
                                <a:srgbClr val="002060"/>
                              </a:solidFill>
                              <a:latin typeface="Cambria Math"/>
                            </a:rPr>
                            <m:t>=</m:t>
                          </m:r>
                        </m:e>
                      </m:nary>
                      <m:nary>
                        <m:naryPr>
                          <m:limLoc m:val="undOvr"/>
                          <m:subHide m:val="on"/>
                          <m:supHide m:val="on"/>
                          <m:ctrlPr>
                            <a:rPr lang="en-IN" b="1" i="1" smtClean="0">
                              <a:solidFill>
                                <a:srgbClr val="002060"/>
                              </a:solidFill>
                              <a:latin typeface="Cambria Math"/>
                            </a:rPr>
                          </m:ctrlPr>
                        </m:naryPr>
                        <m:sub/>
                        <m:sup/>
                        <m:e>
                          <m:f>
                            <m:fPr>
                              <m:ctrlPr>
                                <a:rPr lang="en-IN" b="1" i="1" smtClean="0">
                                  <a:solidFill>
                                    <a:srgbClr val="002060"/>
                                  </a:solidFill>
                                  <a:latin typeface="Cambria Math"/>
                                </a:rPr>
                              </m:ctrlPr>
                            </m:fPr>
                            <m:num>
                              <m:sSup>
                                <m:sSupPr>
                                  <m:ctrlPr>
                                    <a:rPr lang="en-IN" b="1" i="1" smtClean="0">
                                      <a:solidFill>
                                        <a:srgbClr val="002060"/>
                                      </a:solidFill>
                                      <a:latin typeface="Cambria Math"/>
                                    </a:rPr>
                                  </m:ctrlPr>
                                </m:sSupPr>
                                <m:e>
                                  <m:r>
                                    <a:rPr lang="en-US" b="1" i="1" smtClean="0">
                                      <a:solidFill>
                                        <a:srgbClr val="002060"/>
                                      </a:solidFill>
                                      <a:latin typeface="Cambria Math"/>
                                    </a:rPr>
                                    <m:t>𝒙</m:t>
                                  </m:r>
                                </m:e>
                                <m:sup>
                                  <m:r>
                                    <a:rPr lang="en-US" b="1" i="1" smtClean="0">
                                      <a:solidFill>
                                        <a:srgbClr val="002060"/>
                                      </a:solidFill>
                                      <a:latin typeface="Cambria Math"/>
                                    </a:rPr>
                                    <m:t>𝟑</m:t>
                                  </m:r>
                                </m:sup>
                              </m:sSup>
                            </m:num>
                            <m:den>
                              <m:d>
                                <m:dPr>
                                  <m:ctrlPr>
                                    <a:rPr lang="en-IN" b="1" i="1" smtClean="0">
                                      <a:solidFill>
                                        <a:srgbClr val="002060"/>
                                      </a:solidFill>
                                      <a:latin typeface="Cambria Math"/>
                                    </a:rPr>
                                  </m:ctrlPr>
                                </m:dPr>
                                <m:e>
                                  <m:sSup>
                                    <m:sSupPr>
                                      <m:ctrlPr>
                                        <a:rPr lang="en-IN" b="1" i="1" smtClean="0">
                                          <a:solidFill>
                                            <a:srgbClr val="002060"/>
                                          </a:solidFill>
                                          <a:latin typeface="Cambria Math"/>
                                        </a:rPr>
                                      </m:ctrlPr>
                                    </m:sSupPr>
                                    <m:e>
                                      <m:r>
                                        <a:rPr lang="en-US" b="1" i="1" smtClean="0">
                                          <a:solidFill>
                                            <a:srgbClr val="002060"/>
                                          </a:solidFill>
                                          <a:latin typeface="Cambria Math"/>
                                        </a:rPr>
                                        <m:t>𝒙</m:t>
                                      </m:r>
                                    </m:e>
                                    <m:sup>
                                      <m:r>
                                        <a:rPr lang="en-US" b="1" i="1" smtClean="0">
                                          <a:solidFill>
                                            <a:srgbClr val="002060"/>
                                          </a:solidFill>
                                          <a:latin typeface="Cambria Math"/>
                                        </a:rPr>
                                        <m:t>𝟒</m:t>
                                      </m:r>
                                    </m:sup>
                                  </m:sSup>
                                  <m:r>
                                    <a:rPr lang="en-US" b="1" i="1" smtClean="0">
                                      <a:solidFill>
                                        <a:srgbClr val="002060"/>
                                      </a:solidFill>
                                      <a:latin typeface="Cambria Math"/>
                                    </a:rPr>
                                    <m:t>+</m:t>
                                  </m:r>
                                  <m:r>
                                    <a:rPr lang="en-US" b="1" i="1" smtClean="0">
                                      <a:solidFill>
                                        <a:srgbClr val="002060"/>
                                      </a:solidFill>
                                      <a:latin typeface="Cambria Math"/>
                                    </a:rPr>
                                    <m:t>𝟏</m:t>
                                  </m:r>
                                </m:e>
                              </m:d>
                            </m:den>
                          </m:f>
                        </m:e>
                      </m:nary>
                      <m:r>
                        <a:rPr lang="en-US" b="1" i="1" smtClean="0">
                          <a:solidFill>
                            <a:srgbClr val="002060"/>
                          </a:solidFill>
                          <a:latin typeface="Cambria Math"/>
                        </a:rPr>
                        <m:t>𝒅𝒙</m:t>
                      </m:r>
                      <m:r>
                        <a:rPr lang="en-US" b="1" i="1" smtClean="0">
                          <a:solidFill>
                            <a:srgbClr val="002060"/>
                          </a:solidFill>
                          <a:latin typeface="Cambria Math"/>
                        </a:rPr>
                        <m:t>=</m:t>
                      </m:r>
                      <m:f>
                        <m:fPr>
                          <m:ctrlPr>
                            <a:rPr lang="en-US" b="1" i="1" smtClean="0">
                              <a:solidFill>
                                <a:srgbClr val="002060"/>
                              </a:solidFill>
                              <a:latin typeface="Cambria Math"/>
                            </a:rPr>
                          </m:ctrlPr>
                        </m:fPr>
                        <m:num>
                          <m:r>
                            <a:rPr lang="en-US" b="1" i="1" smtClean="0">
                              <a:solidFill>
                                <a:srgbClr val="002060"/>
                              </a:solidFill>
                              <a:latin typeface="Cambria Math"/>
                            </a:rPr>
                            <m:t>𝟏</m:t>
                          </m:r>
                        </m:num>
                        <m:den>
                          <m:r>
                            <a:rPr lang="en-US" b="1" i="1" smtClean="0">
                              <a:solidFill>
                                <a:srgbClr val="002060"/>
                              </a:solidFill>
                              <a:latin typeface="Cambria Math"/>
                            </a:rPr>
                            <m:t>𝟒</m:t>
                          </m:r>
                        </m:den>
                      </m:f>
                      <m:r>
                        <a:rPr lang="en-US" b="1" i="1" smtClean="0">
                          <a:solidFill>
                            <a:srgbClr val="002060"/>
                          </a:solidFill>
                          <a:latin typeface="Cambria Math"/>
                        </a:rPr>
                        <m:t>𝒍𝒏</m:t>
                      </m:r>
                      <m:d>
                        <m:dPr>
                          <m:begChr m:val="|"/>
                          <m:endChr m:val="|"/>
                          <m:ctrlPr>
                            <a:rPr lang="en-US" b="1" i="1" smtClean="0">
                              <a:solidFill>
                                <a:srgbClr val="002060"/>
                              </a:solidFill>
                              <a:latin typeface="Cambria Math"/>
                            </a:rPr>
                          </m:ctrlPr>
                        </m:dPr>
                        <m:e>
                          <m:sSup>
                            <m:sSupPr>
                              <m:ctrlPr>
                                <a:rPr lang="en-US" b="1" i="1" smtClean="0">
                                  <a:solidFill>
                                    <a:srgbClr val="002060"/>
                                  </a:solidFill>
                                  <a:latin typeface="Cambria Math"/>
                                </a:rPr>
                              </m:ctrlPr>
                            </m:sSupPr>
                            <m:e>
                              <m:r>
                                <a:rPr lang="en-US" b="1" i="1" smtClean="0">
                                  <a:solidFill>
                                    <a:srgbClr val="002060"/>
                                  </a:solidFill>
                                  <a:latin typeface="Cambria Math"/>
                                </a:rPr>
                                <m:t>𝒙</m:t>
                              </m:r>
                            </m:e>
                            <m:sup>
                              <m:r>
                                <a:rPr lang="en-US" b="1" i="1" smtClean="0">
                                  <a:solidFill>
                                    <a:srgbClr val="002060"/>
                                  </a:solidFill>
                                  <a:latin typeface="Cambria Math"/>
                                </a:rPr>
                                <m:t>𝟒</m:t>
                              </m:r>
                            </m:sup>
                          </m:sSup>
                          <m:r>
                            <a:rPr lang="en-US" b="1" i="1" smtClean="0">
                              <a:solidFill>
                                <a:srgbClr val="002060"/>
                              </a:solidFill>
                              <a:latin typeface="Cambria Math"/>
                            </a:rPr>
                            <m:t>+</m:t>
                          </m:r>
                          <m:r>
                            <a:rPr lang="en-US" b="1" i="1" smtClean="0">
                              <a:solidFill>
                                <a:srgbClr val="002060"/>
                              </a:solidFill>
                              <a:latin typeface="Cambria Math"/>
                            </a:rPr>
                            <m:t>𝟏</m:t>
                          </m:r>
                        </m:e>
                      </m:d>
                      <m:r>
                        <a:rPr lang="en-US" b="1" i="1" smtClean="0">
                          <a:solidFill>
                            <a:srgbClr val="002060"/>
                          </a:solidFill>
                          <a:latin typeface="Cambria Math"/>
                          <a:ea typeface="Cambria Math"/>
                        </a:rPr>
                        <m:t>+</m:t>
                      </m:r>
                      <m:r>
                        <a:rPr lang="en-US" b="1" i="1" smtClean="0">
                          <a:solidFill>
                            <a:srgbClr val="002060"/>
                          </a:solidFill>
                          <a:latin typeface="Cambria Math"/>
                          <a:ea typeface="Cambria Math"/>
                        </a:rPr>
                        <m:t>𝑪</m:t>
                      </m:r>
                    </m:oMath>
                  </m:oMathPara>
                </a14:m>
                <a:endParaRPr lang="en-IN" b="1" dirty="0">
                  <a:solidFill>
                    <a:srgbClr val="00206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72457" y="4724400"/>
                <a:ext cx="7928429" cy="1545423"/>
              </a:xfrm>
              <a:prstGeom prst="rect">
                <a:avLst/>
              </a:prstGeom>
              <a:blipFill rotWithShape="1">
                <a:blip r:embed="rId6"/>
                <a:stretch>
                  <a:fillRect/>
                </a:stretch>
              </a:blipFill>
            </p:spPr>
            <p:txBody>
              <a:bodyPr/>
              <a:lstStyle/>
              <a:p>
                <a:r>
                  <a:rPr lang="en-IN">
                    <a:noFill/>
                  </a:rPr>
                  <a:t> </a:t>
                </a:r>
              </a:p>
            </p:txBody>
          </p:sp>
        </mc:Fallback>
      </mc:AlternateContent>
      <p:sp>
        <p:nvSpPr>
          <p:cNvPr id="5" name="Pentagon 4"/>
          <p:cNvSpPr/>
          <p:nvPr/>
        </p:nvSpPr>
        <p:spPr>
          <a:xfrm>
            <a:off x="156028" y="4226690"/>
            <a:ext cx="1661885" cy="34531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580089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22000"/>
                <a:lumOff val="78000"/>
              </a:srgbClr>
            </a:gs>
            <a:gs pos="0">
              <a:srgbClr val="55F030"/>
            </a:gs>
            <a:gs pos="37000">
              <a:srgbClr val="C7E9C9">
                <a:lumMod val="0"/>
                <a:lumOff val="100000"/>
              </a:srgbClr>
            </a:gs>
            <a:gs pos="100000">
              <a:schemeClr val="bg1">
                <a:lumMod val="54000"/>
                <a:lumOff val="46000"/>
              </a:schemeClr>
            </a:gs>
          </a:gsLst>
          <a:lin ang="16200000" scaled="1"/>
          <a:tileRect/>
        </a:gradFill>
        <a:effectLst/>
      </p:bgPr>
    </p:bg>
    <p:spTree>
      <p:nvGrpSpPr>
        <p:cNvPr id="1" name=""/>
        <p:cNvGrpSpPr/>
        <p:nvPr/>
      </p:nvGrpSpPr>
      <p:grpSpPr>
        <a:xfrm>
          <a:off x="0" y="0"/>
          <a:ext cx="0" cy="0"/>
          <a:chOff x="0" y="0"/>
          <a:chExt cx="0" cy="0"/>
        </a:xfrm>
      </p:grpSpPr>
      <p:pic>
        <p:nvPicPr>
          <p:cNvPr id="2050" name="Picture 2" descr="C:\Users\JITU\Desktop\S15.jpe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59229" y="1066800"/>
            <a:ext cx="8251371" cy="19621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Pentagon 2"/>
              <p:cNvSpPr/>
              <p:nvPr/>
            </p:nvSpPr>
            <p:spPr>
              <a:xfrm>
                <a:off x="1086530" y="228600"/>
                <a:ext cx="6248400"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INTEGRALS OF THE FORM </a:t>
                </a:r>
                <a14:m>
                  <m:oMath xmlns:m="http://schemas.openxmlformats.org/officeDocument/2006/math">
                    <m:nary>
                      <m:naryPr>
                        <m:limLoc m:val="undOvr"/>
                        <m:subHide m:val="on"/>
                        <m:supHide m:val="on"/>
                        <m:ctrlPr>
                          <a:rPr lang="en-US" sz="2400" b="1" i="1" smtClean="0">
                            <a:solidFill>
                              <a:srgbClr val="FF0000"/>
                            </a:solidFill>
                            <a:latin typeface="Cambria Math"/>
                          </a:rPr>
                        </m:ctrlPr>
                      </m:naryPr>
                      <m:sub/>
                      <m:sup/>
                      <m:e>
                        <m:sSup>
                          <m:sSupPr>
                            <m:ctrlPr>
                              <a:rPr lang="en-US" sz="2400" b="1" i="1" smtClean="0">
                                <a:solidFill>
                                  <a:srgbClr val="FF0000"/>
                                </a:solidFill>
                                <a:latin typeface="Cambria Math"/>
                              </a:rPr>
                            </m:ctrlPr>
                          </m:sSupPr>
                          <m:e>
                            <m:d>
                              <m:dPr>
                                <m:begChr m:val="{"/>
                                <m:endChr m:val="}"/>
                                <m:ctrlPr>
                                  <a:rPr lang="en-US" sz="2400" b="1" i="1" smtClean="0">
                                    <a:solidFill>
                                      <a:srgbClr val="FF0000"/>
                                    </a:solidFill>
                                    <a:latin typeface="Cambria Math"/>
                                  </a:rPr>
                                </m:ctrlPr>
                              </m:dPr>
                              <m:e>
                                <m:r>
                                  <a:rPr lang="en-US" sz="2400" b="1" i="1" smtClean="0">
                                    <a:solidFill>
                                      <a:srgbClr val="FF0000"/>
                                    </a:solidFill>
                                    <a:latin typeface="Cambria Math"/>
                                  </a:rPr>
                                  <m:t>𝒇</m:t>
                                </m:r>
                                <m:d>
                                  <m:dPr>
                                    <m:ctrlPr>
                                      <a:rPr lang="en-US" sz="2400" b="1" i="1" smtClean="0">
                                        <a:solidFill>
                                          <a:srgbClr val="FF0000"/>
                                        </a:solidFill>
                                        <a:latin typeface="Cambria Math"/>
                                      </a:rPr>
                                    </m:ctrlPr>
                                  </m:dPr>
                                  <m:e>
                                    <m:r>
                                      <a:rPr lang="en-US" sz="2400" b="1" i="1" smtClean="0">
                                        <a:solidFill>
                                          <a:srgbClr val="FF0000"/>
                                        </a:solidFill>
                                        <a:latin typeface="Cambria Math"/>
                                      </a:rPr>
                                      <m:t>𝒙</m:t>
                                    </m:r>
                                  </m:e>
                                </m:d>
                              </m:e>
                            </m:d>
                          </m:e>
                          <m:sup>
                            <m:r>
                              <a:rPr lang="en-US" sz="2400" b="1" i="1" smtClean="0">
                                <a:solidFill>
                                  <a:srgbClr val="FF0000"/>
                                </a:solidFill>
                                <a:latin typeface="Cambria Math"/>
                              </a:rPr>
                              <m:t>𝒏</m:t>
                            </m:r>
                          </m:sup>
                        </m:sSup>
                      </m:e>
                    </m:nary>
                  </m:oMath>
                </a14:m>
                <a:r>
                  <a:rPr lang="en-US" sz="2400" b="1" dirty="0" smtClean="0">
                    <a:solidFill>
                      <a:srgbClr val="FF0000"/>
                    </a:solidFill>
                  </a:rPr>
                  <a:t> </a:t>
                </a:r>
                <a14:m>
                  <m:oMath xmlns:m="http://schemas.openxmlformats.org/officeDocument/2006/math">
                    <m:r>
                      <a:rPr lang="en-US" sz="2400" b="1" i="1" dirty="0" smtClean="0">
                        <a:solidFill>
                          <a:srgbClr val="FF0000"/>
                        </a:solidFill>
                        <a:latin typeface="Cambria Math"/>
                      </a:rPr>
                      <m:t>𝒇</m:t>
                    </m:r>
                    <m:r>
                      <a:rPr lang="en-US" sz="2400" b="1" i="1" dirty="0" smtClean="0">
                        <a:solidFill>
                          <a:srgbClr val="FF0000"/>
                        </a:solidFill>
                        <a:latin typeface="Cambria Math"/>
                      </a:rPr>
                      <m:t>′</m:t>
                    </m:r>
                    <m:d>
                      <m:dPr>
                        <m:ctrlPr>
                          <a:rPr lang="en-US" sz="2400" b="1" i="1" dirty="0" smtClean="0">
                            <a:solidFill>
                              <a:srgbClr val="FF0000"/>
                            </a:solidFill>
                            <a:latin typeface="Cambria Math"/>
                          </a:rPr>
                        </m:ctrlPr>
                      </m:dPr>
                      <m:e>
                        <m:r>
                          <a:rPr lang="en-US" sz="2400" b="1" i="1" dirty="0" smtClean="0">
                            <a:solidFill>
                              <a:srgbClr val="FF0000"/>
                            </a:solidFill>
                            <a:latin typeface="Cambria Math"/>
                          </a:rPr>
                          <m:t>𝒙</m:t>
                        </m:r>
                      </m:e>
                    </m:d>
                  </m:oMath>
                </a14:m>
                <a:r>
                  <a:rPr lang="en-US" sz="2400" b="1" dirty="0" smtClean="0">
                    <a:solidFill>
                      <a:srgbClr val="FF0000"/>
                    </a:solidFill>
                  </a:rPr>
                  <a:t>dx</a:t>
                </a:r>
              </a:p>
            </p:txBody>
          </p:sp>
        </mc:Choice>
        <mc:Fallback xmlns="">
          <p:sp>
            <p:nvSpPr>
              <p:cNvPr id="3" name="Pentagon 2"/>
              <p:cNvSpPr>
                <a:spLocks noRot="1" noChangeAspect="1" noMove="1" noResize="1" noEditPoints="1" noAdjustHandles="1" noChangeArrowheads="1" noChangeShapeType="1" noTextEdit="1"/>
              </p:cNvSpPr>
              <p:nvPr/>
            </p:nvSpPr>
            <p:spPr>
              <a:xfrm>
                <a:off x="1086530" y="228600"/>
                <a:ext cx="6248400" cy="457200"/>
              </a:xfrm>
              <a:prstGeom prst="homePlate">
                <a:avLst/>
              </a:prstGeom>
              <a:blipFill rotWithShape="1">
                <a:blip r:embed="rId4"/>
                <a:stretch>
                  <a:fillRect/>
                </a:stretch>
              </a:blipFill>
            </p:spPr>
            <p:txBody>
              <a:bodyPr/>
              <a:lstStyle/>
              <a:p>
                <a:r>
                  <a:rPr lang="en-IN">
                    <a:noFill/>
                  </a:rPr>
                  <a:t> </a:t>
                </a:r>
              </a:p>
            </p:txBody>
          </p:sp>
        </mc:Fallback>
      </mc:AlternateContent>
      <p:sp>
        <p:nvSpPr>
          <p:cNvPr id="4" name="Pentagon 3"/>
          <p:cNvSpPr/>
          <p:nvPr/>
        </p:nvSpPr>
        <p:spPr>
          <a:xfrm>
            <a:off x="255587" y="3200400"/>
            <a:ext cx="1661885"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086530" y="4038600"/>
                <a:ext cx="7924800" cy="1722459"/>
              </a:xfrm>
              <a:prstGeom prst="rect">
                <a:avLst/>
              </a:prstGeom>
              <a:noFill/>
            </p:spPr>
            <p:txBody>
              <a:bodyPr wrap="square" rtlCol="0">
                <a:spAutoFit/>
              </a:bodyPr>
              <a:lstStyle/>
              <a:p>
                <a14:m>
                  <m:oMath xmlns:m="http://schemas.openxmlformats.org/officeDocument/2006/math">
                    <m:nary>
                      <m:naryPr>
                        <m:limLoc m:val="undOvr"/>
                        <m:subHide m:val="on"/>
                        <m:supHide m:val="on"/>
                        <m:ctrlPr>
                          <a:rPr lang="en-IN" sz="2400" b="1" i="1" smtClean="0">
                            <a:solidFill>
                              <a:srgbClr val="002060"/>
                            </a:solidFill>
                            <a:latin typeface="Cambria Math"/>
                          </a:rPr>
                        </m:ctrlPr>
                      </m:naryPr>
                      <m:sub/>
                      <m:sup/>
                      <m:e>
                        <m:f>
                          <m:fPr>
                            <m:ctrlPr>
                              <a:rPr lang="en-IN" sz="2400" b="1" i="1" smtClean="0">
                                <a:solidFill>
                                  <a:srgbClr val="002060"/>
                                </a:solidFill>
                                <a:latin typeface="Cambria Math"/>
                              </a:rPr>
                            </m:ctrlPr>
                          </m:fPr>
                          <m:num>
                            <m:r>
                              <a:rPr lang="en-US" sz="2400" b="1" i="1" smtClean="0">
                                <a:solidFill>
                                  <a:srgbClr val="002060"/>
                                </a:solidFill>
                                <a:latin typeface="Cambria Math"/>
                              </a:rPr>
                              <m:t>𝟒</m:t>
                            </m:r>
                            <m:sSup>
                              <m:sSupPr>
                                <m:ctrlPr>
                                  <a:rPr lang="en-US" sz="2400" b="1" i="1" smtClean="0">
                                    <a:solidFill>
                                      <a:srgbClr val="002060"/>
                                    </a:solidFill>
                                    <a:latin typeface="Cambria Math"/>
                                  </a:rPr>
                                </m:ctrlPr>
                              </m:sSupPr>
                              <m:e>
                                <m:d>
                                  <m:dPr>
                                    <m:ctrlPr>
                                      <a:rPr lang="en-US" sz="2400" b="1" i="1" smtClean="0">
                                        <a:solidFill>
                                          <a:srgbClr val="002060"/>
                                        </a:solidFill>
                                        <a:latin typeface="Cambria Math"/>
                                      </a:rPr>
                                    </m:ctrlPr>
                                  </m:dPr>
                                  <m:e>
                                    <m:sSup>
                                      <m:sSupPr>
                                        <m:ctrlPr>
                                          <a:rPr lang="en-US" sz="2400" b="1" i="1" smtClean="0">
                                            <a:solidFill>
                                              <a:srgbClr val="002060"/>
                                            </a:solidFill>
                                            <a:latin typeface="Cambria Math"/>
                                          </a:rPr>
                                        </m:ctrlPr>
                                      </m:sSupPr>
                                      <m:e>
                                        <m:r>
                                          <a:rPr lang="en-US" sz="2400" b="1" i="1" smtClean="0">
                                            <a:solidFill>
                                              <a:srgbClr val="002060"/>
                                            </a:solidFill>
                                            <a:latin typeface="Cambria Math"/>
                                          </a:rPr>
                                          <m:t>𝒕𝒂𝒏</m:t>
                                        </m:r>
                                      </m:e>
                                      <m:sup>
                                        <m:r>
                                          <a:rPr lang="en-US" sz="2400" b="1" i="1" smtClean="0">
                                            <a:solidFill>
                                              <a:srgbClr val="002060"/>
                                            </a:solidFill>
                                            <a:latin typeface="Cambria Math"/>
                                          </a:rPr>
                                          <m:t>−</m:t>
                                        </m:r>
                                        <m:r>
                                          <a:rPr lang="en-US" sz="2400" b="1" i="1" smtClean="0">
                                            <a:solidFill>
                                              <a:srgbClr val="002060"/>
                                            </a:solidFill>
                                            <a:latin typeface="Cambria Math"/>
                                          </a:rPr>
                                          <m:t>𝟏</m:t>
                                        </m:r>
                                      </m:sup>
                                    </m:sSup>
                                    <m:r>
                                      <a:rPr lang="en-US" sz="2400" b="1" i="1" smtClean="0">
                                        <a:solidFill>
                                          <a:srgbClr val="002060"/>
                                        </a:solidFill>
                                        <a:latin typeface="Cambria Math"/>
                                      </a:rPr>
                                      <m:t>𝒙</m:t>
                                    </m:r>
                                  </m:e>
                                </m:d>
                              </m:e>
                              <m:sup>
                                <m:r>
                                  <a:rPr lang="en-US" sz="2400" b="1" i="1" smtClean="0">
                                    <a:solidFill>
                                      <a:srgbClr val="002060"/>
                                    </a:solidFill>
                                    <a:latin typeface="Cambria Math"/>
                                  </a:rPr>
                                  <m:t>𝟑</m:t>
                                </m:r>
                              </m:sup>
                            </m:sSup>
                          </m:num>
                          <m:den>
                            <m:sSup>
                              <m:sSupPr>
                                <m:ctrlPr>
                                  <a:rPr lang="en-IN" sz="2400" b="1" i="1" smtClean="0">
                                    <a:solidFill>
                                      <a:srgbClr val="002060"/>
                                    </a:solidFill>
                                    <a:latin typeface="Cambria Math"/>
                                  </a:rPr>
                                </m:ctrlPr>
                              </m:sSupPr>
                              <m:e>
                                <m:r>
                                  <a:rPr lang="en-US" sz="2400" b="1" i="1" smtClean="0">
                                    <a:solidFill>
                                      <a:srgbClr val="002060"/>
                                    </a:solidFill>
                                    <a:latin typeface="Cambria Math"/>
                                  </a:rPr>
                                  <m:t>𝟏</m:t>
                                </m:r>
                                <m:r>
                                  <a:rPr lang="en-US" sz="2400" b="1" i="1" smtClean="0">
                                    <a:solidFill>
                                      <a:srgbClr val="002060"/>
                                    </a:solidFill>
                                    <a:latin typeface="Cambria Math"/>
                                  </a:rPr>
                                  <m:t>+</m:t>
                                </m:r>
                                <m:r>
                                  <a:rPr lang="en-US" sz="2400" b="1" i="1" smtClean="0">
                                    <a:solidFill>
                                      <a:srgbClr val="002060"/>
                                    </a:solidFill>
                                    <a:latin typeface="Cambria Math"/>
                                  </a:rPr>
                                  <m:t>𝒙</m:t>
                                </m:r>
                              </m:e>
                              <m:sup>
                                <m:r>
                                  <a:rPr lang="en-US" sz="2400" b="1" i="1" smtClean="0">
                                    <a:solidFill>
                                      <a:srgbClr val="002060"/>
                                    </a:solidFill>
                                    <a:latin typeface="Cambria Math"/>
                                  </a:rPr>
                                  <m:t>𝟐</m:t>
                                </m:r>
                              </m:sup>
                            </m:sSup>
                          </m:den>
                        </m:f>
                      </m:e>
                    </m:nary>
                  </m:oMath>
                </a14:m>
                <a:r>
                  <a:rPr lang="en-IN" sz="2400" b="1" dirty="0" smtClean="0">
                    <a:solidFill>
                      <a:srgbClr val="002060"/>
                    </a:solidFill>
                  </a:rPr>
                  <a:t>dx </a:t>
                </a:r>
                <a14:m>
                  <m:oMath xmlns:m="http://schemas.openxmlformats.org/officeDocument/2006/math">
                    <m:r>
                      <a:rPr lang="en-IN" sz="2400" b="1" i="1" smtClean="0">
                        <a:solidFill>
                          <a:srgbClr val="002060"/>
                        </a:solidFill>
                        <a:latin typeface="Cambria Math"/>
                        <a:ea typeface="Cambria Math"/>
                      </a:rPr>
                      <m:t>=</m:t>
                    </m:r>
                    <m:nary>
                      <m:naryPr>
                        <m:limLoc m:val="undOvr"/>
                        <m:subHide m:val="on"/>
                        <m:supHide m:val="on"/>
                        <m:ctrlPr>
                          <a:rPr lang="en-IN" sz="2400" b="1" i="1" smtClean="0">
                            <a:solidFill>
                              <a:srgbClr val="002060"/>
                            </a:solidFill>
                            <a:latin typeface="Cambria Math"/>
                            <a:ea typeface="Cambria Math"/>
                          </a:rPr>
                        </m:ctrlPr>
                      </m:naryPr>
                      <m:sub/>
                      <m:sup/>
                      <m:e>
                        <m:sSup>
                          <m:sSupPr>
                            <m:ctrlPr>
                              <a:rPr lang="en-IN" sz="2400" b="1" i="1" smtClean="0">
                                <a:solidFill>
                                  <a:srgbClr val="002060"/>
                                </a:solidFill>
                                <a:latin typeface="Cambria Math"/>
                                <a:ea typeface="Cambria Math"/>
                              </a:rPr>
                            </m:ctrlPr>
                          </m:sSupPr>
                          <m:e>
                            <m:r>
                              <a:rPr lang="en-US" sz="2400" b="1" i="1" smtClean="0">
                                <a:solidFill>
                                  <a:srgbClr val="002060"/>
                                </a:solidFill>
                                <a:latin typeface="Cambria Math"/>
                                <a:ea typeface="Cambria Math"/>
                              </a:rPr>
                              <m:t>𝟒</m:t>
                            </m:r>
                            <m:r>
                              <a:rPr lang="en-US" sz="2400" b="1" i="1" smtClean="0">
                                <a:solidFill>
                                  <a:srgbClr val="002060"/>
                                </a:solidFill>
                                <a:latin typeface="Cambria Math"/>
                                <a:ea typeface="Cambria Math"/>
                              </a:rPr>
                              <m:t>𝒕</m:t>
                            </m:r>
                          </m:e>
                          <m:sup>
                            <m:r>
                              <a:rPr lang="en-US" sz="2400" b="1" i="1" smtClean="0">
                                <a:solidFill>
                                  <a:srgbClr val="002060"/>
                                </a:solidFill>
                                <a:latin typeface="Cambria Math"/>
                                <a:ea typeface="Cambria Math"/>
                              </a:rPr>
                              <m:t>𝟑</m:t>
                            </m:r>
                          </m:sup>
                        </m:sSup>
                        <m:r>
                          <a:rPr lang="en-US" sz="2400" b="1" i="1" smtClean="0">
                            <a:solidFill>
                              <a:srgbClr val="002060"/>
                            </a:solidFill>
                            <a:latin typeface="Cambria Math"/>
                            <a:ea typeface="Cambria Math"/>
                          </a:rPr>
                          <m:t>𝒅𝒕</m:t>
                        </m:r>
                        <m:r>
                          <a:rPr lang="en-US" sz="2400" b="1" i="1" smtClean="0">
                            <a:solidFill>
                              <a:srgbClr val="002060"/>
                            </a:solidFill>
                            <a:latin typeface="Cambria Math"/>
                            <a:ea typeface="Cambria Math"/>
                          </a:rPr>
                          <m:t>=</m:t>
                        </m:r>
                        <m:sSup>
                          <m:sSupPr>
                            <m:ctrlPr>
                              <a:rPr lang="en-US" sz="2400" b="1" i="1" smtClean="0">
                                <a:solidFill>
                                  <a:srgbClr val="002060"/>
                                </a:solidFill>
                                <a:latin typeface="Cambria Math"/>
                                <a:ea typeface="Cambria Math"/>
                              </a:rPr>
                            </m:ctrlPr>
                          </m:sSupPr>
                          <m:e>
                            <m:r>
                              <a:rPr lang="en-US" sz="2400" b="1" i="1" smtClean="0">
                                <a:solidFill>
                                  <a:srgbClr val="002060"/>
                                </a:solidFill>
                                <a:latin typeface="Cambria Math"/>
                                <a:ea typeface="Cambria Math"/>
                              </a:rPr>
                              <m:t>𝒕</m:t>
                            </m:r>
                          </m:e>
                          <m:sup>
                            <m:r>
                              <a:rPr lang="en-US" sz="2400" b="1" i="1" smtClean="0">
                                <a:solidFill>
                                  <a:srgbClr val="002060"/>
                                </a:solidFill>
                                <a:latin typeface="Cambria Math"/>
                                <a:ea typeface="Cambria Math"/>
                              </a:rPr>
                              <m:t>𝟒</m:t>
                            </m:r>
                          </m:sup>
                        </m:sSup>
                        <m:r>
                          <a:rPr lang="en-US" sz="2400" b="1" i="1" smtClean="0">
                            <a:solidFill>
                              <a:srgbClr val="002060"/>
                            </a:solidFill>
                            <a:latin typeface="Cambria Math"/>
                            <a:ea typeface="Cambria Math"/>
                          </a:rPr>
                          <m:t>+</m:t>
                        </m:r>
                        <m:r>
                          <a:rPr lang="en-US" sz="2400" b="1" i="1" smtClean="0">
                            <a:solidFill>
                              <a:srgbClr val="002060"/>
                            </a:solidFill>
                            <a:latin typeface="Cambria Math"/>
                            <a:ea typeface="Cambria Math"/>
                          </a:rPr>
                          <m:t>𝑪</m:t>
                        </m:r>
                        <m:r>
                          <a:rPr lang="en-US" sz="2400" b="1" i="1" smtClean="0">
                            <a:solidFill>
                              <a:srgbClr val="002060"/>
                            </a:solidFill>
                            <a:latin typeface="Cambria Math"/>
                            <a:ea typeface="Cambria Math"/>
                          </a:rPr>
                          <m:t>=</m:t>
                        </m:r>
                        <m:sSup>
                          <m:sSupPr>
                            <m:ctrlPr>
                              <a:rPr lang="en-US" sz="2400" b="1" i="1" smtClean="0">
                                <a:solidFill>
                                  <a:srgbClr val="002060"/>
                                </a:solidFill>
                                <a:latin typeface="Cambria Math"/>
                                <a:ea typeface="Cambria Math"/>
                              </a:rPr>
                            </m:ctrlPr>
                          </m:sSupPr>
                          <m:e>
                            <m:d>
                              <m:dPr>
                                <m:ctrlPr>
                                  <a:rPr lang="en-US" sz="2400" b="1" i="1">
                                    <a:solidFill>
                                      <a:srgbClr val="002060"/>
                                    </a:solidFill>
                                    <a:latin typeface="Cambria Math"/>
                                    <a:ea typeface="Cambria Math"/>
                                  </a:rPr>
                                </m:ctrlPr>
                              </m:dPr>
                              <m:e>
                                <m:sSup>
                                  <m:sSupPr>
                                    <m:ctrlPr>
                                      <a:rPr lang="en-US" sz="2400" b="1" i="1">
                                        <a:solidFill>
                                          <a:srgbClr val="002060"/>
                                        </a:solidFill>
                                        <a:latin typeface="Cambria Math"/>
                                        <a:ea typeface="Cambria Math"/>
                                      </a:rPr>
                                    </m:ctrlPr>
                                  </m:sSupPr>
                                  <m:e>
                                    <m:r>
                                      <a:rPr lang="en-US" sz="2400" b="1" i="1">
                                        <a:solidFill>
                                          <a:srgbClr val="002060"/>
                                        </a:solidFill>
                                        <a:latin typeface="Cambria Math"/>
                                        <a:ea typeface="Cambria Math"/>
                                      </a:rPr>
                                      <m:t>𝒕𝒂𝒏</m:t>
                                    </m:r>
                                  </m:e>
                                  <m:sup>
                                    <m:r>
                                      <a:rPr lang="en-US" sz="2400" b="1" i="1">
                                        <a:solidFill>
                                          <a:srgbClr val="002060"/>
                                        </a:solidFill>
                                        <a:latin typeface="Cambria Math"/>
                                        <a:ea typeface="Cambria Math"/>
                                      </a:rPr>
                                      <m:t>−</m:t>
                                    </m:r>
                                    <m:r>
                                      <a:rPr lang="en-US" sz="2400" b="1" i="1">
                                        <a:solidFill>
                                          <a:srgbClr val="002060"/>
                                        </a:solidFill>
                                        <a:latin typeface="Cambria Math"/>
                                        <a:ea typeface="Cambria Math"/>
                                      </a:rPr>
                                      <m:t>𝟏</m:t>
                                    </m:r>
                                  </m:sup>
                                </m:sSup>
                                <m:r>
                                  <a:rPr lang="en-US" sz="2400" b="1" i="1">
                                    <a:solidFill>
                                      <a:srgbClr val="002060"/>
                                    </a:solidFill>
                                    <a:latin typeface="Cambria Math"/>
                                    <a:ea typeface="Cambria Math"/>
                                  </a:rPr>
                                  <m:t>𝒙</m:t>
                                </m:r>
                              </m:e>
                            </m:d>
                          </m:e>
                          <m:sup>
                            <m:r>
                              <a:rPr lang="en-US" sz="2400" b="1" i="1" smtClean="0">
                                <a:solidFill>
                                  <a:srgbClr val="002060"/>
                                </a:solidFill>
                                <a:latin typeface="Cambria Math"/>
                                <a:ea typeface="Cambria Math"/>
                              </a:rPr>
                              <m:t>𝟒</m:t>
                            </m:r>
                          </m:sup>
                        </m:sSup>
                        <m:r>
                          <a:rPr lang="en-US" sz="2400" b="1" i="1" smtClean="0">
                            <a:solidFill>
                              <a:srgbClr val="002060"/>
                            </a:solidFill>
                            <a:latin typeface="Cambria Math"/>
                            <a:ea typeface="Cambria Math"/>
                          </a:rPr>
                          <m:t>+</m:t>
                        </m:r>
                        <m:r>
                          <a:rPr lang="en-US" sz="2400" b="1" i="1" smtClean="0">
                            <a:solidFill>
                              <a:srgbClr val="002060"/>
                            </a:solidFill>
                            <a:latin typeface="Cambria Math"/>
                            <a:ea typeface="Cambria Math"/>
                          </a:rPr>
                          <m:t>𝑪</m:t>
                        </m:r>
                      </m:e>
                    </m:nary>
                  </m:oMath>
                </a14:m>
                <a:endParaRPr lang="en-IN" sz="2400" b="1" dirty="0" smtClean="0">
                  <a:solidFill>
                    <a:srgbClr val="002060"/>
                  </a:solidFill>
                </a:endParaRPr>
              </a:p>
              <a:p>
                <a:endParaRPr lang="en-US" sz="2400" b="1" dirty="0" smtClean="0">
                  <a:solidFill>
                    <a:srgbClr val="002060"/>
                  </a:solidFill>
                </a:endParaRPr>
              </a:p>
              <a:p>
                <a14:m>
                  <m:oMath xmlns:m="http://schemas.openxmlformats.org/officeDocument/2006/math">
                    <m:nary>
                      <m:naryPr>
                        <m:limLoc m:val="undOvr"/>
                        <m:subHide m:val="on"/>
                        <m:supHide m:val="on"/>
                        <m:ctrlPr>
                          <a:rPr lang="en-IN" sz="2400" b="1" i="1" smtClean="0">
                            <a:solidFill>
                              <a:srgbClr val="002060"/>
                            </a:solidFill>
                            <a:latin typeface="Cambria Math"/>
                          </a:rPr>
                        </m:ctrlPr>
                      </m:naryPr>
                      <m:sub/>
                      <m:sup/>
                      <m:e>
                        <m:f>
                          <m:fPr>
                            <m:ctrlPr>
                              <a:rPr lang="en-IN" sz="2400" b="1" i="1" smtClean="0">
                                <a:solidFill>
                                  <a:srgbClr val="002060"/>
                                </a:solidFill>
                                <a:latin typeface="Cambria Math"/>
                              </a:rPr>
                            </m:ctrlPr>
                          </m:fPr>
                          <m:num>
                            <m:sSup>
                              <m:sSupPr>
                                <m:ctrlPr>
                                  <a:rPr lang="en-IN" sz="2400" b="1" i="1" smtClean="0">
                                    <a:solidFill>
                                      <a:srgbClr val="002060"/>
                                    </a:solidFill>
                                    <a:latin typeface="Cambria Math"/>
                                  </a:rPr>
                                </m:ctrlPr>
                              </m:sSupPr>
                              <m:e>
                                <m:d>
                                  <m:dPr>
                                    <m:ctrlPr>
                                      <a:rPr lang="en-IN" sz="2400" b="1" i="1" smtClean="0">
                                        <a:solidFill>
                                          <a:srgbClr val="002060"/>
                                        </a:solidFill>
                                        <a:latin typeface="Cambria Math"/>
                                      </a:rPr>
                                    </m:ctrlPr>
                                  </m:dPr>
                                  <m:e>
                                    <m:r>
                                      <a:rPr lang="en-US" sz="2400" b="1" i="1" smtClean="0">
                                        <a:solidFill>
                                          <a:srgbClr val="002060"/>
                                        </a:solidFill>
                                        <a:latin typeface="Cambria Math"/>
                                      </a:rPr>
                                      <m:t>𝟏</m:t>
                                    </m:r>
                                    <m:r>
                                      <a:rPr lang="en-US" sz="2400" b="1" i="1" smtClean="0">
                                        <a:solidFill>
                                          <a:srgbClr val="002060"/>
                                        </a:solidFill>
                                        <a:latin typeface="Cambria Math"/>
                                      </a:rPr>
                                      <m:t>+</m:t>
                                    </m:r>
                                    <m:r>
                                      <a:rPr lang="en-US" sz="2400" b="1" i="1" smtClean="0">
                                        <a:solidFill>
                                          <a:srgbClr val="002060"/>
                                        </a:solidFill>
                                        <a:latin typeface="Cambria Math"/>
                                      </a:rPr>
                                      <m:t>𝒍𝒐𝒈𝒙</m:t>
                                    </m:r>
                                  </m:e>
                                </m:d>
                              </m:e>
                              <m:sup>
                                <m:r>
                                  <a:rPr lang="en-US" sz="2400" b="1" i="1" smtClean="0">
                                    <a:solidFill>
                                      <a:srgbClr val="002060"/>
                                    </a:solidFill>
                                    <a:latin typeface="Cambria Math"/>
                                  </a:rPr>
                                  <m:t>𝟑</m:t>
                                </m:r>
                              </m:sup>
                            </m:sSup>
                          </m:num>
                          <m:den>
                            <m:r>
                              <a:rPr lang="en-US" sz="2400" b="1" i="1" smtClean="0">
                                <a:solidFill>
                                  <a:srgbClr val="002060"/>
                                </a:solidFill>
                                <a:latin typeface="Cambria Math"/>
                              </a:rPr>
                              <m:t>𝒙</m:t>
                            </m:r>
                          </m:den>
                        </m:f>
                      </m:e>
                    </m:nary>
                  </m:oMath>
                </a14:m>
                <a:r>
                  <a:rPr lang="en-IN" sz="2400" b="1" dirty="0" smtClean="0">
                    <a:solidFill>
                      <a:srgbClr val="002060"/>
                    </a:solidFill>
                  </a:rPr>
                  <a:t>dx </a:t>
                </a:r>
                <a14:m>
                  <m:oMath xmlns:m="http://schemas.openxmlformats.org/officeDocument/2006/math">
                    <m:r>
                      <a:rPr lang="en-IN" sz="2400" b="1" i="1" smtClean="0">
                        <a:solidFill>
                          <a:srgbClr val="002060"/>
                        </a:solidFill>
                        <a:latin typeface="Cambria Math"/>
                        <a:ea typeface="Cambria Math"/>
                      </a:rPr>
                      <m:t>=</m:t>
                    </m:r>
                    <m:nary>
                      <m:naryPr>
                        <m:limLoc m:val="undOvr"/>
                        <m:subHide m:val="on"/>
                        <m:supHide m:val="on"/>
                        <m:ctrlPr>
                          <a:rPr lang="en-IN" sz="2400" b="1" i="1" smtClean="0">
                            <a:solidFill>
                              <a:srgbClr val="002060"/>
                            </a:solidFill>
                            <a:latin typeface="Cambria Math"/>
                            <a:ea typeface="Cambria Math"/>
                          </a:rPr>
                        </m:ctrlPr>
                      </m:naryPr>
                      <m:sub/>
                      <m:sup/>
                      <m:e>
                        <m:sSup>
                          <m:sSupPr>
                            <m:ctrlPr>
                              <a:rPr lang="en-IN" sz="2400" b="1" i="1" smtClean="0">
                                <a:solidFill>
                                  <a:srgbClr val="002060"/>
                                </a:solidFill>
                                <a:latin typeface="Cambria Math"/>
                                <a:ea typeface="Cambria Math"/>
                              </a:rPr>
                            </m:ctrlPr>
                          </m:sSupPr>
                          <m:e>
                            <m:r>
                              <a:rPr lang="en-US" sz="2400" b="1" i="1" smtClean="0">
                                <a:solidFill>
                                  <a:srgbClr val="002060"/>
                                </a:solidFill>
                                <a:latin typeface="Cambria Math"/>
                                <a:ea typeface="Cambria Math"/>
                              </a:rPr>
                              <m:t>𝒕</m:t>
                            </m:r>
                          </m:e>
                          <m:sup>
                            <m:r>
                              <a:rPr lang="en-US" sz="2400" b="1" i="1" smtClean="0">
                                <a:solidFill>
                                  <a:srgbClr val="002060"/>
                                </a:solidFill>
                                <a:latin typeface="Cambria Math"/>
                                <a:ea typeface="Cambria Math"/>
                              </a:rPr>
                              <m:t>𝟑</m:t>
                            </m:r>
                          </m:sup>
                        </m:sSup>
                        <m:r>
                          <a:rPr lang="en-US" sz="2400" b="1" i="1" smtClean="0">
                            <a:solidFill>
                              <a:srgbClr val="002060"/>
                            </a:solidFill>
                            <a:latin typeface="Cambria Math"/>
                            <a:ea typeface="Cambria Math"/>
                          </a:rPr>
                          <m:t>𝒅𝒕</m:t>
                        </m:r>
                        <m:r>
                          <a:rPr lang="en-US" sz="2400" b="1" i="1" smtClean="0">
                            <a:solidFill>
                              <a:srgbClr val="002060"/>
                            </a:solidFill>
                            <a:latin typeface="Cambria Math"/>
                            <a:ea typeface="Cambria Math"/>
                          </a:rPr>
                          <m:t>=</m:t>
                        </m:r>
                        <m:f>
                          <m:fPr>
                            <m:ctrlPr>
                              <a:rPr lang="en-US" sz="2400" b="1" i="1" smtClean="0">
                                <a:solidFill>
                                  <a:srgbClr val="002060"/>
                                </a:solidFill>
                                <a:latin typeface="Cambria Math"/>
                                <a:ea typeface="Cambria Math"/>
                              </a:rPr>
                            </m:ctrlPr>
                          </m:fPr>
                          <m:num>
                            <m:r>
                              <a:rPr lang="en-US" sz="2400" b="1" i="1" smtClean="0">
                                <a:solidFill>
                                  <a:srgbClr val="002060"/>
                                </a:solidFill>
                                <a:latin typeface="Cambria Math"/>
                                <a:ea typeface="Cambria Math"/>
                              </a:rPr>
                              <m:t>𝟏</m:t>
                            </m:r>
                          </m:num>
                          <m:den>
                            <m:r>
                              <a:rPr lang="en-US" sz="2400" b="1" i="1" smtClean="0">
                                <a:solidFill>
                                  <a:srgbClr val="002060"/>
                                </a:solidFill>
                                <a:latin typeface="Cambria Math"/>
                                <a:ea typeface="Cambria Math"/>
                              </a:rPr>
                              <m:t>𝟒</m:t>
                            </m:r>
                          </m:den>
                        </m:f>
                      </m:e>
                    </m:nary>
                    <m:sSup>
                      <m:sSupPr>
                        <m:ctrlPr>
                          <a:rPr lang="en-IN" sz="2400" b="1" i="1" smtClean="0">
                            <a:solidFill>
                              <a:srgbClr val="002060"/>
                            </a:solidFill>
                            <a:latin typeface="Cambria Math"/>
                            <a:ea typeface="Cambria Math"/>
                          </a:rPr>
                        </m:ctrlPr>
                      </m:sSupPr>
                      <m:e>
                        <m:r>
                          <a:rPr lang="en-US" sz="2400" b="1" i="1" smtClean="0">
                            <a:solidFill>
                              <a:srgbClr val="002060"/>
                            </a:solidFill>
                            <a:latin typeface="Cambria Math"/>
                            <a:ea typeface="Cambria Math"/>
                          </a:rPr>
                          <m:t>𝒕</m:t>
                        </m:r>
                      </m:e>
                      <m:sup>
                        <m:r>
                          <a:rPr lang="en-US" sz="2400" b="1" i="1" smtClean="0">
                            <a:solidFill>
                              <a:srgbClr val="002060"/>
                            </a:solidFill>
                            <a:latin typeface="Cambria Math"/>
                            <a:ea typeface="Cambria Math"/>
                          </a:rPr>
                          <m:t>𝟒</m:t>
                        </m:r>
                      </m:sup>
                    </m:sSup>
                  </m:oMath>
                </a14:m>
                <a:r>
                  <a:rPr lang="en-IN" sz="2400" b="1" dirty="0" smtClean="0">
                    <a:solidFill>
                      <a:srgbClr val="002060"/>
                    </a:solidFill>
                  </a:rPr>
                  <a:t>+C=</a:t>
                </a:r>
                <a14:m>
                  <m:oMath xmlns:m="http://schemas.openxmlformats.org/officeDocument/2006/math">
                    <m:f>
                      <m:fPr>
                        <m:ctrlPr>
                          <a:rPr lang="en-IN" sz="2400" b="1" i="1" dirty="0" smtClean="0">
                            <a:solidFill>
                              <a:srgbClr val="002060"/>
                            </a:solidFill>
                            <a:latin typeface="Cambria Math"/>
                          </a:rPr>
                        </m:ctrlPr>
                      </m:fPr>
                      <m:num>
                        <m:r>
                          <a:rPr lang="en-US" sz="2400" b="1" i="1" dirty="0" smtClean="0">
                            <a:solidFill>
                              <a:srgbClr val="002060"/>
                            </a:solidFill>
                            <a:latin typeface="Cambria Math"/>
                          </a:rPr>
                          <m:t>𝟏</m:t>
                        </m:r>
                      </m:num>
                      <m:den>
                        <m:r>
                          <a:rPr lang="en-US" sz="2400" b="1" i="1" dirty="0" smtClean="0">
                            <a:solidFill>
                              <a:srgbClr val="002060"/>
                            </a:solidFill>
                            <a:latin typeface="Cambria Math"/>
                          </a:rPr>
                          <m:t>𝟒</m:t>
                        </m:r>
                      </m:den>
                    </m:f>
                    <m:sSup>
                      <m:sSupPr>
                        <m:ctrlPr>
                          <a:rPr lang="en-IN" sz="2400" b="1" i="1" dirty="0" smtClean="0">
                            <a:solidFill>
                              <a:srgbClr val="002060"/>
                            </a:solidFill>
                            <a:latin typeface="Cambria Math"/>
                          </a:rPr>
                        </m:ctrlPr>
                      </m:sSupPr>
                      <m:e>
                        <m:d>
                          <m:dPr>
                            <m:ctrlPr>
                              <a:rPr lang="en-IN" sz="2400" b="1" i="1" dirty="0" smtClean="0">
                                <a:solidFill>
                                  <a:srgbClr val="002060"/>
                                </a:solidFill>
                                <a:latin typeface="Cambria Math"/>
                              </a:rPr>
                            </m:ctrlPr>
                          </m:dPr>
                          <m:e>
                            <m:r>
                              <a:rPr lang="en-US" sz="2400" b="1" i="1" dirty="0" smtClean="0">
                                <a:solidFill>
                                  <a:srgbClr val="002060"/>
                                </a:solidFill>
                                <a:latin typeface="Cambria Math"/>
                              </a:rPr>
                              <m:t>𝟏</m:t>
                            </m:r>
                            <m:r>
                              <a:rPr lang="en-US" sz="2400" b="1" i="1" dirty="0" smtClean="0">
                                <a:solidFill>
                                  <a:srgbClr val="002060"/>
                                </a:solidFill>
                                <a:latin typeface="Cambria Math"/>
                              </a:rPr>
                              <m:t>+</m:t>
                            </m:r>
                            <m:r>
                              <a:rPr lang="en-US" sz="2400" b="1" i="1" dirty="0" smtClean="0">
                                <a:solidFill>
                                  <a:srgbClr val="002060"/>
                                </a:solidFill>
                                <a:latin typeface="Cambria Math"/>
                              </a:rPr>
                              <m:t>𝒍𝒐𝒈𝒙</m:t>
                            </m:r>
                          </m:e>
                        </m:d>
                      </m:e>
                      <m:sup>
                        <m:r>
                          <a:rPr lang="en-US" sz="2400" b="1" i="1" dirty="0" smtClean="0">
                            <a:solidFill>
                              <a:srgbClr val="002060"/>
                            </a:solidFill>
                            <a:latin typeface="Cambria Math"/>
                          </a:rPr>
                          <m:t>𝟒</m:t>
                        </m:r>
                      </m:sup>
                    </m:sSup>
                    <m:r>
                      <a:rPr lang="en-IN" sz="2400" b="1" i="1" dirty="0" smtClean="0">
                        <a:solidFill>
                          <a:srgbClr val="002060"/>
                        </a:solidFill>
                        <a:latin typeface="Cambria Math"/>
                        <a:ea typeface="Cambria Math"/>
                      </a:rPr>
                      <m:t>+</m:t>
                    </m:r>
                    <m:r>
                      <a:rPr lang="en-US" sz="2400" b="1" i="1" dirty="0" smtClean="0">
                        <a:solidFill>
                          <a:srgbClr val="002060"/>
                        </a:solidFill>
                        <a:latin typeface="Cambria Math"/>
                        <a:ea typeface="Cambria Math"/>
                      </a:rPr>
                      <m:t>𝑪</m:t>
                    </m:r>
                  </m:oMath>
                </a14:m>
                <a:endParaRPr lang="en-IN" sz="2400" b="1" dirty="0" smtClean="0">
                  <a:solidFill>
                    <a:srgbClr val="00206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86530" y="4038600"/>
                <a:ext cx="7924800" cy="1722459"/>
              </a:xfrm>
              <a:prstGeom prst="rect">
                <a:avLst/>
              </a:prstGeom>
              <a:blipFill rotWithShape="1">
                <a:blip r:embed="rId5"/>
                <a:stretch>
                  <a:fillRect l="-1154" b="-2482"/>
                </a:stretch>
              </a:blipFill>
            </p:spPr>
            <p:txBody>
              <a:bodyPr/>
              <a:lstStyle/>
              <a:p>
                <a:r>
                  <a:rPr lang="en-IN">
                    <a:noFill/>
                  </a:rPr>
                  <a:t> </a:t>
                </a:r>
              </a:p>
            </p:txBody>
          </p:sp>
        </mc:Fallback>
      </mc:AlternateContent>
    </p:spTree>
    <p:extLst>
      <p:ext uri="{BB962C8B-B14F-4D97-AF65-F5344CB8AC3E}">
        <p14:creationId xmlns:p14="http://schemas.microsoft.com/office/powerpoint/2010/main" val="2285263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219200" y="259308"/>
            <a:ext cx="3962400"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SOME SPECIAL INTEGRALS</a:t>
            </a:r>
          </a:p>
        </p:txBody>
      </p:sp>
      <mc:AlternateContent xmlns:mc="http://schemas.openxmlformats.org/markup-compatibility/2006" xmlns:a14="http://schemas.microsoft.com/office/drawing/2010/main">
        <mc:Choice Requires="a14">
          <p:sp>
            <p:nvSpPr>
              <p:cNvPr id="2" name="TextBox 1"/>
              <p:cNvSpPr txBox="1"/>
              <p:nvPr/>
            </p:nvSpPr>
            <p:spPr>
              <a:xfrm>
                <a:off x="381000" y="990600"/>
                <a:ext cx="8305800" cy="5120825"/>
              </a:xfrm>
              <a:prstGeom prst="rect">
                <a:avLst/>
              </a:prstGeom>
              <a:noFill/>
            </p:spPr>
            <p:txBody>
              <a:bodyPr wrap="square" rtlCol="0">
                <a:spAutoFit/>
              </a:bodyPr>
              <a:lstStyle/>
              <a:p>
                <a:r>
                  <a:rPr lang="en-US" sz="2000" dirty="0">
                    <a:solidFill>
                      <a:srgbClr val="000066"/>
                    </a:solidFill>
                  </a:rPr>
                  <a:t>I</a:t>
                </a:r>
                <a:r>
                  <a:rPr lang="en-US" sz="2000" dirty="0" smtClean="0">
                    <a:solidFill>
                      <a:srgbClr val="000066"/>
                    </a:solidFill>
                  </a:rPr>
                  <a:t>n this section , we will introduce some important formulae and apply them to evaluate many integrals.</a:t>
                </a:r>
              </a:p>
              <a:p>
                <a:r>
                  <a:rPr lang="en-US" sz="2000" dirty="0" smtClean="0">
                    <a:solidFill>
                      <a:srgbClr val="000066"/>
                    </a:solidFill>
                  </a:rPr>
                  <a:t>Following are some substitutions useful in evaluating integrals:</a:t>
                </a:r>
              </a:p>
              <a:p>
                <a:r>
                  <a:rPr lang="en-US" sz="2000" dirty="0"/>
                  <a:t>	</a:t>
                </a:r>
                <a:r>
                  <a:rPr lang="en-US" sz="2400" b="1" u="sng" dirty="0" smtClean="0">
                    <a:solidFill>
                      <a:srgbClr val="FF0000"/>
                    </a:solidFill>
                  </a:rPr>
                  <a:t>expression</a:t>
                </a:r>
                <a:r>
                  <a:rPr lang="en-US" sz="2400" b="1" dirty="0" smtClean="0">
                    <a:solidFill>
                      <a:srgbClr val="FF0000"/>
                    </a:solidFill>
                  </a:rPr>
                  <a:t> 				</a:t>
                </a:r>
                <a:r>
                  <a:rPr lang="en-US" sz="2400" b="1" u="sng" dirty="0" smtClean="0">
                    <a:solidFill>
                      <a:srgbClr val="FF0000"/>
                    </a:solidFill>
                  </a:rPr>
                  <a:t>Substitution</a:t>
                </a:r>
              </a:p>
              <a:p>
                <a:endParaRPr lang="en-US" sz="2000" dirty="0" smtClean="0"/>
              </a:p>
              <a:p>
                <a:r>
                  <a:rPr lang="en-US" sz="2000" dirty="0"/>
                  <a:t>	</a:t>
                </a:r>
                <a14:m>
                  <m:oMath xmlns:m="http://schemas.openxmlformats.org/officeDocument/2006/math">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𝒂</m:t>
                        </m:r>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oMath>
                </a14:m>
                <a:r>
                  <a:rPr lang="en-US" b="1" dirty="0" smtClean="0">
                    <a:solidFill>
                      <a:schemeClr val="tx2">
                        <a:lumMod val="50000"/>
                      </a:schemeClr>
                    </a:solidFill>
                  </a:rPr>
                  <a:t>					</a:t>
                </a:r>
                <a14:m>
                  <m:oMath xmlns:m="http://schemas.openxmlformats.org/officeDocument/2006/math">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𝒂</m:t>
                    </m:r>
                    <m:func>
                      <m:funcPr>
                        <m:ctrlPr>
                          <a:rPr lang="en-US" b="1" i="1" smtClean="0">
                            <a:solidFill>
                              <a:schemeClr val="tx2">
                                <a:lumMod val="50000"/>
                              </a:schemeClr>
                            </a:solidFill>
                            <a:latin typeface="Cambria Math"/>
                          </a:rPr>
                        </m:ctrlPr>
                      </m:funcPr>
                      <m:fName>
                        <m:r>
                          <a:rPr lang="en-US" b="1" i="0" smtClean="0">
                            <a:solidFill>
                              <a:schemeClr val="tx2">
                                <a:lumMod val="50000"/>
                              </a:schemeClr>
                            </a:solidFill>
                            <a:latin typeface="Cambria Math"/>
                          </a:rPr>
                          <m:t>𝐭𝐚𝐧</m:t>
                        </m:r>
                      </m:fName>
                      <m:e>
                        <m:r>
                          <a:rPr lang="en-US" b="1" i="1" smtClean="0">
                            <a:solidFill>
                              <a:schemeClr val="tx2">
                                <a:lumMod val="50000"/>
                              </a:schemeClr>
                            </a:solidFill>
                            <a:latin typeface="Cambria Math"/>
                            <a:ea typeface="Cambria Math"/>
                          </a:rPr>
                          <m:t>𝜽</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𝒐𝒓</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𝒂</m:t>
                        </m:r>
                        <m:func>
                          <m:funcPr>
                            <m:ctrlPr>
                              <a:rPr lang="en-US" b="1" i="1" smtClean="0">
                                <a:solidFill>
                                  <a:schemeClr val="tx2">
                                    <a:lumMod val="50000"/>
                                  </a:schemeClr>
                                </a:solidFill>
                                <a:latin typeface="Cambria Math"/>
                                <a:ea typeface="Cambria Math"/>
                              </a:rPr>
                            </m:ctrlPr>
                          </m:funcPr>
                          <m:fName>
                            <m:r>
                              <a:rPr lang="en-US" b="1" i="0" smtClean="0">
                                <a:solidFill>
                                  <a:schemeClr val="tx2">
                                    <a:lumMod val="50000"/>
                                  </a:schemeClr>
                                </a:solidFill>
                                <a:latin typeface="Cambria Math"/>
                                <a:ea typeface="Cambria Math"/>
                              </a:rPr>
                              <m:t>𝐜𝐨𝐭</m:t>
                            </m:r>
                          </m:fName>
                          <m:e>
                            <m:r>
                              <a:rPr lang="en-US" b="1" i="1" smtClean="0">
                                <a:solidFill>
                                  <a:schemeClr val="tx2">
                                    <a:lumMod val="50000"/>
                                  </a:schemeClr>
                                </a:solidFill>
                                <a:latin typeface="Cambria Math"/>
                                <a:ea typeface="Cambria Math"/>
                              </a:rPr>
                              <m:t>𝜽</m:t>
                            </m:r>
                          </m:e>
                        </m:func>
                      </m:e>
                    </m:func>
                  </m:oMath>
                </a14:m>
                <a:endParaRPr lang="en-US" b="1" dirty="0" smtClean="0">
                  <a:solidFill>
                    <a:schemeClr val="tx2">
                      <a:lumMod val="50000"/>
                    </a:schemeClr>
                  </a:solidFill>
                </a:endParaRPr>
              </a:p>
              <a:p>
                <a:endParaRPr lang="en-US" b="1" dirty="0" smtClean="0">
                  <a:solidFill>
                    <a:schemeClr val="tx2">
                      <a:lumMod val="50000"/>
                    </a:schemeClr>
                  </a:solidFill>
                </a:endParaRPr>
              </a:p>
              <a:p>
                <a:r>
                  <a:rPr lang="en-US" b="1" dirty="0">
                    <a:solidFill>
                      <a:schemeClr val="tx2">
                        <a:lumMod val="50000"/>
                      </a:schemeClr>
                    </a:solidFill>
                  </a:rPr>
                  <a:t>	</a:t>
                </a:r>
                <a14:m>
                  <m:oMath xmlns:m="http://schemas.openxmlformats.org/officeDocument/2006/math">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𝒂</m:t>
                        </m:r>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oMath>
                </a14:m>
                <a:r>
                  <a:rPr lang="en-US" b="1" dirty="0" smtClean="0">
                    <a:solidFill>
                      <a:schemeClr val="tx2">
                        <a:lumMod val="50000"/>
                      </a:schemeClr>
                    </a:solidFill>
                  </a:rPr>
                  <a:t>					</a:t>
                </a:r>
                <a14:m>
                  <m:oMath xmlns:m="http://schemas.openxmlformats.org/officeDocument/2006/math">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𝒂</m:t>
                    </m:r>
                    <m:func>
                      <m:funcPr>
                        <m:ctrlPr>
                          <a:rPr lang="en-US" b="1" i="1" smtClean="0">
                            <a:solidFill>
                              <a:schemeClr val="tx2">
                                <a:lumMod val="50000"/>
                              </a:schemeClr>
                            </a:solidFill>
                            <a:latin typeface="Cambria Math"/>
                          </a:rPr>
                        </m:ctrlPr>
                      </m:funcPr>
                      <m:fName>
                        <m:r>
                          <a:rPr lang="en-US" b="1" i="0" smtClean="0">
                            <a:solidFill>
                              <a:schemeClr val="tx2">
                                <a:lumMod val="50000"/>
                              </a:schemeClr>
                            </a:solidFill>
                            <a:latin typeface="Cambria Math"/>
                          </a:rPr>
                          <m:t>𝐬𝐢𝐧</m:t>
                        </m:r>
                      </m:fName>
                      <m:e>
                        <m:r>
                          <a:rPr lang="en-US" b="1" i="1" smtClean="0">
                            <a:solidFill>
                              <a:schemeClr val="tx2">
                                <a:lumMod val="50000"/>
                              </a:schemeClr>
                            </a:solidFill>
                            <a:latin typeface="Cambria Math"/>
                            <a:ea typeface="Cambria Math"/>
                          </a:rPr>
                          <m:t>𝜽</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𝒐𝒓</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𝒂</m:t>
                        </m:r>
                        <m:func>
                          <m:funcPr>
                            <m:ctrlPr>
                              <a:rPr lang="en-US" b="1" i="1" smtClean="0">
                                <a:solidFill>
                                  <a:schemeClr val="tx2">
                                    <a:lumMod val="50000"/>
                                  </a:schemeClr>
                                </a:solidFill>
                                <a:latin typeface="Cambria Math"/>
                                <a:ea typeface="Cambria Math"/>
                              </a:rPr>
                            </m:ctrlPr>
                          </m:funcPr>
                          <m:fName>
                            <m:r>
                              <a:rPr lang="en-US" b="1" i="0" smtClean="0">
                                <a:solidFill>
                                  <a:schemeClr val="tx2">
                                    <a:lumMod val="50000"/>
                                  </a:schemeClr>
                                </a:solidFill>
                                <a:latin typeface="Cambria Math"/>
                                <a:ea typeface="Cambria Math"/>
                              </a:rPr>
                              <m:t>𝐜𝐨𝐬</m:t>
                            </m:r>
                          </m:fName>
                          <m:e>
                            <m:r>
                              <a:rPr lang="en-US" b="1" i="1" smtClean="0">
                                <a:solidFill>
                                  <a:schemeClr val="tx2">
                                    <a:lumMod val="50000"/>
                                  </a:schemeClr>
                                </a:solidFill>
                                <a:latin typeface="Cambria Math"/>
                                <a:ea typeface="Cambria Math"/>
                              </a:rPr>
                              <m:t>𝜽</m:t>
                            </m:r>
                          </m:e>
                        </m:func>
                      </m:e>
                    </m:func>
                  </m:oMath>
                </a14:m>
                <a:endParaRPr lang="en-US" b="1" dirty="0" smtClean="0">
                  <a:solidFill>
                    <a:schemeClr val="tx2">
                      <a:lumMod val="50000"/>
                    </a:schemeClr>
                  </a:solidFill>
                </a:endParaRPr>
              </a:p>
              <a:p>
                <a:endParaRPr lang="en-US" b="1" dirty="0" smtClean="0">
                  <a:solidFill>
                    <a:schemeClr val="tx2">
                      <a:lumMod val="50000"/>
                    </a:schemeClr>
                  </a:solidFill>
                </a:endParaRPr>
              </a:p>
              <a:p>
                <a:r>
                  <a:rPr lang="en-US" b="1" dirty="0">
                    <a:solidFill>
                      <a:schemeClr val="tx2">
                        <a:lumMod val="50000"/>
                      </a:schemeClr>
                    </a:solidFill>
                  </a:rPr>
                  <a:t>	</a:t>
                </a:r>
                <a14:m>
                  <m:oMath xmlns:m="http://schemas.openxmlformats.org/officeDocument/2006/math">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𝒂</m:t>
                        </m:r>
                      </m:e>
                      <m:sup>
                        <m:r>
                          <a:rPr lang="en-US" b="1" i="1" smtClean="0">
                            <a:solidFill>
                              <a:schemeClr val="tx2">
                                <a:lumMod val="50000"/>
                              </a:schemeClr>
                            </a:solidFill>
                            <a:latin typeface="Cambria Math"/>
                          </a:rPr>
                          <m:t>𝟐</m:t>
                        </m:r>
                      </m:sup>
                    </m:sSup>
                  </m:oMath>
                </a14:m>
                <a:r>
                  <a:rPr lang="en-US" b="1" dirty="0" smtClean="0">
                    <a:solidFill>
                      <a:schemeClr val="tx2">
                        <a:lumMod val="50000"/>
                      </a:schemeClr>
                    </a:solidFill>
                  </a:rPr>
                  <a:t>					</a:t>
                </a:r>
                <a14:m>
                  <m:oMath xmlns:m="http://schemas.openxmlformats.org/officeDocument/2006/math">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𝒂</m:t>
                    </m:r>
                    <m:func>
                      <m:funcPr>
                        <m:ctrlPr>
                          <a:rPr lang="en-US" b="1" i="1" smtClean="0">
                            <a:solidFill>
                              <a:schemeClr val="tx2">
                                <a:lumMod val="50000"/>
                              </a:schemeClr>
                            </a:solidFill>
                            <a:latin typeface="Cambria Math"/>
                          </a:rPr>
                        </m:ctrlPr>
                      </m:funcPr>
                      <m:fName>
                        <m:r>
                          <a:rPr lang="en-US" b="1" i="0" smtClean="0">
                            <a:solidFill>
                              <a:schemeClr val="tx2">
                                <a:lumMod val="50000"/>
                              </a:schemeClr>
                            </a:solidFill>
                            <a:latin typeface="Cambria Math"/>
                          </a:rPr>
                          <m:t>𝐬𝐞𝐜</m:t>
                        </m:r>
                      </m:fName>
                      <m:e>
                        <m:r>
                          <a:rPr lang="en-US" b="1" i="1" smtClean="0">
                            <a:solidFill>
                              <a:schemeClr val="tx2">
                                <a:lumMod val="50000"/>
                              </a:schemeClr>
                            </a:solidFill>
                            <a:latin typeface="Cambria Math"/>
                            <a:ea typeface="Cambria Math"/>
                          </a:rPr>
                          <m:t>𝜽</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𝒐𝒓</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𝒂</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𝒄𝒐𝒔𝒆𝒄</m:t>
                        </m:r>
                        <m:r>
                          <a:rPr lang="en-US" b="1" i="1" smtClean="0">
                            <a:solidFill>
                              <a:schemeClr val="tx2">
                                <a:lumMod val="50000"/>
                              </a:schemeClr>
                            </a:solidFill>
                            <a:latin typeface="Cambria Math"/>
                            <a:ea typeface="Cambria Math"/>
                          </a:rPr>
                          <m:t> </m:t>
                        </m:r>
                        <m:r>
                          <a:rPr lang="en-US" b="1" i="1" smtClean="0">
                            <a:solidFill>
                              <a:schemeClr val="tx2">
                                <a:lumMod val="50000"/>
                              </a:schemeClr>
                            </a:solidFill>
                            <a:latin typeface="Cambria Math"/>
                            <a:ea typeface="Cambria Math"/>
                          </a:rPr>
                          <m:t>𝜽</m:t>
                        </m:r>
                      </m:e>
                    </m:func>
                  </m:oMath>
                </a14:m>
                <a:endParaRPr lang="en-US" b="1" dirty="0" smtClean="0">
                  <a:solidFill>
                    <a:schemeClr val="tx2">
                      <a:lumMod val="50000"/>
                    </a:schemeClr>
                  </a:solidFill>
                </a:endParaRPr>
              </a:p>
              <a:p>
                <a:endParaRPr lang="en-US" b="1" dirty="0" smtClean="0">
                  <a:solidFill>
                    <a:schemeClr val="tx2">
                      <a:lumMod val="50000"/>
                    </a:schemeClr>
                  </a:solidFill>
                </a:endParaRPr>
              </a:p>
              <a:p>
                <a:r>
                  <a:rPr lang="en-US" b="1" dirty="0">
                    <a:solidFill>
                      <a:schemeClr val="tx2">
                        <a:lumMod val="50000"/>
                      </a:schemeClr>
                    </a:solidFill>
                  </a:rPr>
                  <a:t>	</a:t>
                </a:r>
                <a14:m>
                  <m:oMath xmlns:m="http://schemas.openxmlformats.org/officeDocument/2006/math">
                    <m:rad>
                      <m:radPr>
                        <m:degHide m:val="on"/>
                        <m:ctrlPr>
                          <a:rPr lang="en-US" b="1" i="1" smtClean="0">
                            <a:solidFill>
                              <a:schemeClr val="tx2">
                                <a:lumMod val="50000"/>
                              </a:schemeClr>
                            </a:solidFill>
                            <a:latin typeface="Cambria Math"/>
                          </a:rPr>
                        </m:ctrlPr>
                      </m:radPr>
                      <m:deg/>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𝒂</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𝒙</m:t>
                            </m:r>
                          </m:num>
                          <m:den>
                            <m:r>
                              <a:rPr lang="en-US" b="1" i="1" smtClean="0">
                                <a:solidFill>
                                  <a:schemeClr val="tx2">
                                    <a:lumMod val="50000"/>
                                  </a:schemeClr>
                                </a:solidFill>
                                <a:latin typeface="Cambria Math"/>
                              </a:rPr>
                              <m:t>𝒂</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𝒙</m:t>
                            </m:r>
                          </m:den>
                        </m:f>
                      </m:e>
                    </m:rad>
                    <m:r>
                      <a:rPr lang="en-US" b="1" i="1" smtClean="0">
                        <a:solidFill>
                          <a:schemeClr val="tx2">
                            <a:lumMod val="50000"/>
                          </a:schemeClr>
                        </a:solidFill>
                        <a:latin typeface="Cambria Math"/>
                      </a:rPr>
                      <m:t>𝒐𝒓</m:t>
                    </m:r>
                    <m:r>
                      <a:rPr lang="en-US" b="1" i="1" smtClean="0">
                        <a:solidFill>
                          <a:schemeClr val="tx2">
                            <a:lumMod val="50000"/>
                          </a:schemeClr>
                        </a:solidFill>
                        <a:latin typeface="Cambria Math"/>
                      </a:rPr>
                      <m:t>, </m:t>
                    </m:r>
                    <m:rad>
                      <m:radPr>
                        <m:degHide m:val="on"/>
                        <m:ctrlPr>
                          <a:rPr lang="en-US" b="1" i="1" smtClean="0">
                            <a:solidFill>
                              <a:schemeClr val="tx2">
                                <a:lumMod val="50000"/>
                              </a:schemeClr>
                            </a:solidFill>
                            <a:latin typeface="Cambria Math"/>
                          </a:rPr>
                        </m:ctrlPr>
                      </m:radPr>
                      <m:deg/>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𝒂</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𝒙</m:t>
                            </m:r>
                          </m:num>
                          <m:den>
                            <m:r>
                              <a:rPr lang="en-US" b="1" i="1" smtClean="0">
                                <a:solidFill>
                                  <a:schemeClr val="tx2">
                                    <a:lumMod val="50000"/>
                                  </a:schemeClr>
                                </a:solidFill>
                                <a:latin typeface="Cambria Math"/>
                              </a:rPr>
                              <m:t>𝒂</m:t>
                            </m:r>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𝒙</m:t>
                            </m:r>
                          </m:den>
                        </m:f>
                      </m:e>
                    </m:rad>
                  </m:oMath>
                </a14:m>
                <a:r>
                  <a:rPr lang="en-US" b="1" dirty="0" smtClean="0">
                    <a:solidFill>
                      <a:schemeClr val="tx2">
                        <a:lumMod val="50000"/>
                      </a:schemeClr>
                    </a:solidFill>
                  </a:rPr>
                  <a:t>				</a:t>
                </a:r>
                <a14:m>
                  <m:oMath xmlns:m="http://schemas.openxmlformats.org/officeDocument/2006/math">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func>
                      <m:funcPr>
                        <m:ctrlPr>
                          <a:rPr lang="en-US" b="1" i="1" smtClean="0">
                            <a:solidFill>
                              <a:schemeClr val="tx2">
                                <a:lumMod val="50000"/>
                              </a:schemeClr>
                            </a:solidFill>
                            <a:latin typeface="Cambria Math"/>
                          </a:rPr>
                        </m:ctrlPr>
                      </m:funcPr>
                      <m:fName>
                        <m:r>
                          <a:rPr lang="en-US" b="1" i="0" smtClean="0">
                            <a:solidFill>
                              <a:schemeClr val="tx2">
                                <a:lumMod val="50000"/>
                              </a:schemeClr>
                            </a:solidFill>
                            <a:latin typeface="Cambria Math"/>
                          </a:rPr>
                          <m:t>𝐚𝐜𝐨𝐬</m:t>
                        </m:r>
                      </m:fName>
                      <m:e>
                        <m:r>
                          <a:rPr lang="en-US" b="1" i="1" smtClean="0">
                            <a:solidFill>
                              <a:schemeClr val="tx2">
                                <a:lumMod val="50000"/>
                              </a:schemeClr>
                            </a:solidFill>
                            <a:latin typeface="Cambria Math"/>
                          </a:rPr>
                          <m:t>𝟐</m:t>
                        </m:r>
                        <m:r>
                          <a:rPr lang="en-US" b="1" i="1" smtClean="0">
                            <a:solidFill>
                              <a:schemeClr val="tx2">
                                <a:lumMod val="50000"/>
                              </a:schemeClr>
                            </a:solidFill>
                            <a:latin typeface="Cambria Math"/>
                            <a:ea typeface="Cambria Math"/>
                          </a:rPr>
                          <m:t>𝜽</m:t>
                        </m:r>
                      </m:e>
                    </m:func>
                  </m:oMath>
                </a14:m>
                <a:endParaRPr lang="en-US" b="1" dirty="0" smtClean="0">
                  <a:solidFill>
                    <a:schemeClr val="tx2">
                      <a:lumMod val="50000"/>
                    </a:schemeClr>
                  </a:solidFill>
                </a:endParaRPr>
              </a:p>
              <a:p>
                <a:endParaRPr lang="en-US" b="1" dirty="0" smtClean="0">
                  <a:solidFill>
                    <a:schemeClr val="tx2">
                      <a:lumMod val="50000"/>
                    </a:schemeClr>
                  </a:solidFill>
                </a:endParaRPr>
              </a:p>
              <a:p>
                <a:r>
                  <a:rPr lang="en-US" b="1" dirty="0">
                    <a:solidFill>
                      <a:schemeClr val="tx2">
                        <a:lumMod val="50000"/>
                      </a:schemeClr>
                    </a:solidFill>
                  </a:rPr>
                  <a:t>	</a:t>
                </a:r>
                <a14:m>
                  <m:oMath xmlns:m="http://schemas.openxmlformats.org/officeDocument/2006/math">
                    <m:rad>
                      <m:radPr>
                        <m:degHide m:val="on"/>
                        <m:ctrlPr>
                          <a:rPr lang="en-US" b="1" i="1" smtClean="0">
                            <a:solidFill>
                              <a:schemeClr val="tx2">
                                <a:lumMod val="50000"/>
                              </a:schemeClr>
                            </a:solidFill>
                            <a:latin typeface="Cambria Math"/>
                          </a:rPr>
                        </m:ctrlPr>
                      </m:radPr>
                      <m:deg/>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ea typeface="Cambria Math"/>
                              </a:rPr>
                              <m:t>𝜶</m:t>
                            </m:r>
                          </m:num>
                          <m:den>
                            <m:r>
                              <a:rPr lang="en-US" b="1" i="1" smtClean="0">
                                <a:solidFill>
                                  <a:schemeClr val="tx2">
                                    <a:lumMod val="50000"/>
                                  </a:schemeClr>
                                </a:solidFill>
                                <a:latin typeface="Cambria Math"/>
                                <a:ea typeface="Cambria Math"/>
                              </a:rPr>
                              <m:t>𝜷</m:t>
                            </m:r>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𝒙</m:t>
                            </m:r>
                          </m:den>
                        </m:f>
                      </m:e>
                    </m:rad>
                    <m:r>
                      <a:rPr lang="en-US" b="1" i="1" smtClean="0">
                        <a:solidFill>
                          <a:schemeClr val="tx2">
                            <a:lumMod val="50000"/>
                          </a:schemeClr>
                        </a:solidFill>
                        <a:latin typeface="Cambria Math"/>
                      </a:rPr>
                      <m:t>𝒐𝒓</m:t>
                    </m:r>
                    <m:r>
                      <a:rPr lang="en-US" b="1" i="1" smtClean="0">
                        <a:solidFill>
                          <a:schemeClr val="tx2">
                            <a:lumMod val="50000"/>
                          </a:schemeClr>
                        </a:solidFill>
                        <a:latin typeface="Cambria Math"/>
                      </a:rPr>
                      <m:t>,</m:t>
                    </m:r>
                    <m:rad>
                      <m:radPr>
                        <m:degHide m:val="on"/>
                        <m:ctrlPr>
                          <a:rPr lang="en-US" b="1" i="1" smtClean="0">
                            <a:solidFill>
                              <a:schemeClr val="tx2">
                                <a:lumMod val="50000"/>
                              </a:schemeClr>
                            </a:solidFill>
                            <a:latin typeface="Cambria Math"/>
                          </a:rPr>
                        </m:ctrlPr>
                      </m:radPr>
                      <m:deg/>
                      <m:e>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ea typeface="Cambria Math"/>
                          </a:rPr>
                          <m:t>𝜶</m:t>
                        </m:r>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𝒙</m:t>
                        </m:r>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𝜷</m:t>
                        </m:r>
                        <m:r>
                          <a:rPr lang="en-US" b="1" i="1" smtClean="0">
                            <a:solidFill>
                              <a:schemeClr val="tx2">
                                <a:lumMod val="50000"/>
                              </a:schemeClr>
                            </a:solidFill>
                            <a:latin typeface="Cambria Math"/>
                            <a:ea typeface="Cambria Math"/>
                          </a:rPr>
                          <m:t>)</m:t>
                        </m:r>
                      </m:e>
                    </m:rad>
                  </m:oMath>
                </a14:m>
                <a:r>
                  <a:rPr lang="en-US" b="1" dirty="0" smtClean="0">
                    <a:solidFill>
                      <a:schemeClr val="tx2">
                        <a:lumMod val="50000"/>
                      </a:schemeClr>
                    </a:solidFill>
                  </a:rPr>
                  <a:t>			</a:t>
                </a:r>
                <a14:m>
                  <m:oMath xmlns:m="http://schemas.openxmlformats.org/officeDocument/2006/math">
                    <m:r>
                      <a:rPr lang="en-US" b="1" i="1" smtClean="0">
                        <a:solidFill>
                          <a:schemeClr val="tx2">
                            <a:lumMod val="50000"/>
                          </a:schemeClr>
                        </a:solidFill>
                        <a:latin typeface="Cambria Math"/>
                      </a:rPr>
                      <m:t>𝒙</m:t>
                    </m:r>
                    <m:r>
                      <a:rPr lang="en-US" b="1" i="1" smtClean="0">
                        <a:solidFill>
                          <a:schemeClr val="tx2">
                            <a:lumMod val="50000"/>
                          </a:schemeClr>
                        </a:solidFill>
                        <a:latin typeface="Cambria Math"/>
                      </a:rPr>
                      <m:t>=</m:t>
                    </m:r>
                    <m:r>
                      <a:rPr lang="en-US" b="1" i="1" smtClean="0">
                        <a:solidFill>
                          <a:schemeClr val="tx2">
                            <a:lumMod val="50000"/>
                          </a:schemeClr>
                        </a:solidFill>
                        <a:latin typeface="Cambria Math"/>
                        <a:ea typeface="Cambria Math"/>
                      </a:rPr>
                      <m:t>𝜶</m:t>
                    </m:r>
                    <m:r>
                      <a:rPr lang="en-US" b="1" i="1" smtClean="0">
                        <a:solidFill>
                          <a:schemeClr val="tx2">
                            <a:lumMod val="50000"/>
                          </a:schemeClr>
                        </a:solidFill>
                        <a:latin typeface="Cambria Math"/>
                        <a:ea typeface="Cambria Math"/>
                      </a:rPr>
                      <m:t> </m:t>
                    </m:r>
                    <m:sSup>
                      <m:sSupPr>
                        <m:ctrlPr>
                          <a:rPr lang="en-US" b="1" i="1" smtClean="0">
                            <a:solidFill>
                              <a:schemeClr val="tx2">
                                <a:lumMod val="50000"/>
                              </a:schemeClr>
                            </a:solidFill>
                            <a:latin typeface="Cambria Math"/>
                            <a:ea typeface="Cambria Math"/>
                          </a:rPr>
                        </m:ctrlPr>
                      </m:sSupPr>
                      <m:e>
                        <m:r>
                          <a:rPr lang="en-US" b="1" i="1" smtClean="0">
                            <a:solidFill>
                              <a:schemeClr val="tx2">
                                <a:lumMod val="50000"/>
                              </a:schemeClr>
                            </a:solidFill>
                            <a:latin typeface="Cambria Math"/>
                            <a:ea typeface="Cambria Math"/>
                          </a:rPr>
                          <m:t>𝒄𝒐𝒔</m:t>
                        </m:r>
                      </m:e>
                      <m:sup>
                        <m:r>
                          <a:rPr lang="en-US" b="1" i="1" smtClean="0">
                            <a:solidFill>
                              <a:schemeClr val="tx2">
                                <a:lumMod val="50000"/>
                              </a:schemeClr>
                            </a:solidFill>
                            <a:latin typeface="Cambria Math"/>
                            <a:ea typeface="Cambria Math"/>
                          </a:rPr>
                          <m:t>𝟐</m:t>
                        </m:r>
                      </m:sup>
                    </m:sSup>
                    <m:r>
                      <a:rPr lang="en-US" b="1" i="1" smtClean="0">
                        <a:solidFill>
                          <a:schemeClr val="tx2">
                            <a:lumMod val="50000"/>
                          </a:schemeClr>
                        </a:solidFill>
                        <a:latin typeface="Cambria Math"/>
                        <a:ea typeface="Cambria Math"/>
                      </a:rPr>
                      <m:t>𝜽</m:t>
                    </m:r>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𝜷</m:t>
                    </m:r>
                    <m:r>
                      <a:rPr lang="en-US" b="1" i="1" smtClean="0">
                        <a:solidFill>
                          <a:schemeClr val="tx2">
                            <a:lumMod val="50000"/>
                          </a:schemeClr>
                        </a:solidFill>
                        <a:latin typeface="Cambria Math"/>
                        <a:ea typeface="Cambria Math"/>
                      </a:rPr>
                      <m:t> </m:t>
                    </m:r>
                    <m:sSup>
                      <m:sSupPr>
                        <m:ctrlPr>
                          <a:rPr lang="en-US" b="1" i="1" smtClean="0">
                            <a:solidFill>
                              <a:schemeClr val="tx2">
                                <a:lumMod val="50000"/>
                              </a:schemeClr>
                            </a:solidFill>
                            <a:latin typeface="Cambria Math"/>
                            <a:ea typeface="Cambria Math"/>
                          </a:rPr>
                        </m:ctrlPr>
                      </m:sSupPr>
                      <m:e>
                        <m:r>
                          <a:rPr lang="en-US" b="1" i="1" smtClean="0">
                            <a:solidFill>
                              <a:schemeClr val="tx2">
                                <a:lumMod val="50000"/>
                              </a:schemeClr>
                            </a:solidFill>
                            <a:latin typeface="Cambria Math"/>
                            <a:ea typeface="Cambria Math"/>
                          </a:rPr>
                          <m:t>𝒔𝒊𝒏</m:t>
                        </m:r>
                      </m:e>
                      <m:sup>
                        <m:r>
                          <a:rPr lang="en-US" b="1" i="1" smtClean="0">
                            <a:solidFill>
                              <a:schemeClr val="tx2">
                                <a:lumMod val="50000"/>
                              </a:schemeClr>
                            </a:solidFill>
                            <a:latin typeface="Cambria Math"/>
                            <a:ea typeface="Cambria Math"/>
                          </a:rPr>
                          <m:t>𝟐</m:t>
                        </m:r>
                      </m:sup>
                    </m:sSup>
                    <m:r>
                      <a:rPr lang="en-US" b="1" i="1" smtClean="0">
                        <a:solidFill>
                          <a:schemeClr val="tx2">
                            <a:lumMod val="50000"/>
                          </a:schemeClr>
                        </a:solidFill>
                        <a:latin typeface="Cambria Math"/>
                        <a:ea typeface="Cambria Math"/>
                      </a:rPr>
                      <m:t>𝜽</m:t>
                    </m:r>
                  </m:oMath>
                </a14:m>
                <a:endParaRPr lang="en-US" b="1" dirty="0" smtClean="0">
                  <a:solidFill>
                    <a:schemeClr val="tx2">
                      <a:lumMod val="50000"/>
                    </a:schemeClr>
                  </a:solidFill>
                </a:endParaRPr>
              </a:p>
              <a:p>
                <a:endParaRPr lang="en-IN" sz="2000" dirty="0">
                  <a:solidFill>
                    <a:schemeClr val="tx2">
                      <a:lumMod val="50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990600"/>
                <a:ext cx="8305800" cy="5120825"/>
              </a:xfrm>
              <a:prstGeom prst="rect">
                <a:avLst/>
              </a:prstGeom>
              <a:blipFill rotWithShape="1">
                <a:blip r:embed="rId2"/>
                <a:stretch>
                  <a:fillRect l="-808" t="-595" r="-514" b="-952"/>
                </a:stretch>
              </a:blipFill>
            </p:spPr>
            <p:txBody>
              <a:bodyPr/>
              <a:lstStyle/>
              <a:p>
                <a:r>
                  <a:rPr lang="en-IN">
                    <a:noFill/>
                  </a:rPr>
                  <a:t> </a:t>
                </a:r>
              </a:p>
            </p:txBody>
          </p:sp>
        </mc:Fallback>
      </mc:AlternateContent>
    </p:spTree>
    <p:extLst>
      <p:ext uri="{BB962C8B-B14F-4D97-AF65-F5344CB8AC3E}">
        <p14:creationId xmlns:p14="http://schemas.microsoft.com/office/powerpoint/2010/main" val="2810899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27920">
              <a:srgbClr val="DBF9D5"/>
            </a:gs>
            <a:gs pos="25835">
              <a:srgbClr val="D1F8C9"/>
            </a:gs>
            <a:gs pos="23331">
              <a:srgbClr val="C5F7BA"/>
            </a:gs>
            <a:gs pos="23331">
              <a:srgbClr val="C5F7BA"/>
            </a:gs>
            <a:gs pos="33000">
              <a:srgbClr val="C7E9C9">
                <a:lumMod val="22000"/>
                <a:lumOff val="78000"/>
              </a:srgbClr>
            </a:gs>
            <a:gs pos="100000">
              <a:schemeClr val="bg1">
                <a:lumMod val="0"/>
                <a:lumOff val="100000"/>
              </a:schemeClr>
            </a:gs>
          </a:gsLst>
          <a:lin ang="16200000" scaled="1"/>
          <a:tileRect/>
        </a:gradFill>
        <a:effectLst/>
      </p:bgPr>
    </p:bg>
    <p:spTree>
      <p:nvGrpSpPr>
        <p:cNvPr id="1" name=""/>
        <p:cNvGrpSpPr/>
        <p:nvPr/>
      </p:nvGrpSpPr>
      <p:grpSpPr>
        <a:xfrm>
          <a:off x="0" y="0"/>
          <a:ext cx="0" cy="0"/>
          <a:chOff x="0" y="0"/>
          <a:chExt cx="0" cy="0"/>
        </a:xfrm>
      </p:grpSpPr>
      <p:pic>
        <p:nvPicPr>
          <p:cNvPr id="1026" name="Picture 2" descr="C:\Users\JITU\Desktop\New folder (2)\S17.jpeg"/>
          <p:cNvPicPr>
            <a:picLocks noChangeAspect="1" noChangeArrowheads="1"/>
          </p:cNvPicPr>
          <p:nvPr/>
        </p:nvPicPr>
        <p:blipFill>
          <a:blip r:embed="rId2">
            <a:biLevel thresh="75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400" y="764042"/>
            <a:ext cx="8229600" cy="2490787"/>
          </a:xfrm>
          <a:prstGeom prst="rect">
            <a:avLst/>
          </a:prstGeom>
          <a:ln>
            <a:noFill/>
          </a:ln>
          <a:effectLst>
            <a:softEdge rad="112500"/>
          </a:effectLst>
          <a:extLst/>
        </p:spPr>
      </p:pic>
      <p:sp>
        <p:nvSpPr>
          <p:cNvPr id="3" name="Pentagon 2"/>
          <p:cNvSpPr/>
          <p:nvPr/>
        </p:nvSpPr>
        <p:spPr>
          <a:xfrm>
            <a:off x="1066801" y="221543"/>
            <a:ext cx="4038600"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SOME SPECIAL INTEGRALS</a:t>
            </a:r>
          </a:p>
        </p:txBody>
      </p:sp>
      <p:sp>
        <p:nvSpPr>
          <p:cNvPr id="4" name="Pentagon 3"/>
          <p:cNvSpPr/>
          <p:nvPr/>
        </p:nvSpPr>
        <p:spPr>
          <a:xfrm>
            <a:off x="235858" y="3483429"/>
            <a:ext cx="1661885" cy="402771"/>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73742" y="4177144"/>
                <a:ext cx="8229600" cy="18889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IN" b="1" i="1" smtClean="0">
                              <a:solidFill>
                                <a:schemeClr val="tx2">
                                  <a:lumMod val="50000"/>
                                </a:schemeClr>
                              </a:solidFill>
                              <a:latin typeface="Cambria Math"/>
                            </a:rPr>
                          </m:ctrlPr>
                        </m:naryPr>
                        <m:sub/>
                        <m:sup/>
                        <m:e>
                          <m:f>
                            <m:fPr>
                              <m:ctrlPr>
                                <a:rPr lang="en-IN"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ad>
                                <m:radPr>
                                  <m:degHide m:val="on"/>
                                  <m:ctrlPr>
                                    <a:rPr lang="en-IN" b="1" i="1" smtClean="0">
                                      <a:solidFill>
                                        <a:schemeClr val="tx2">
                                          <a:lumMod val="50000"/>
                                        </a:schemeClr>
                                      </a:solidFill>
                                      <a:latin typeface="Cambria Math"/>
                                    </a:rPr>
                                  </m:ctrlPr>
                                </m:radPr>
                                <m:deg/>
                                <m:e>
                                  <m:r>
                                    <a:rPr lang="en-US" b="1" i="1" smtClean="0">
                                      <a:solidFill>
                                        <a:schemeClr val="tx2">
                                          <a:lumMod val="50000"/>
                                        </a:schemeClr>
                                      </a:solidFill>
                                      <a:latin typeface="Cambria Math"/>
                                    </a:rPr>
                                    <m:t>𝟒</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𝟗</m:t>
                                  </m:r>
                                </m:e>
                              </m:rad>
                            </m:den>
                          </m:f>
                        </m:e>
                      </m:nary>
                      <m:r>
                        <a:rPr lang="en-US" b="1" i="1" smtClean="0">
                          <a:solidFill>
                            <a:schemeClr val="tx2">
                              <a:lumMod val="50000"/>
                            </a:schemeClr>
                          </a:solidFill>
                          <a:latin typeface="Cambria Math"/>
                        </a:rPr>
                        <m:t>𝒅𝒙</m:t>
                      </m:r>
                      <m:r>
                        <a:rPr lang="en-US" b="1" i="1" smtClean="0">
                          <a:solidFill>
                            <a:schemeClr val="tx2">
                              <a:lumMod val="50000"/>
                            </a:schemeClr>
                          </a:solidFill>
                          <a:latin typeface="Cambria Math"/>
                        </a:rPr>
                        <m:t>=</m:t>
                      </m:r>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
                            <a:rPr lang="en-US" b="1" i="1" smtClean="0">
                              <a:solidFill>
                                <a:schemeClr val="tx2">
                                  <a:lumMod val="50000"/>
                                </a:schemeClr>
                              </a:solidFill>
                              <a:latin typeface="Cambria Math"/>
                            </a:rPr>
                            <m:t>𝟐</m:t>
                          </m:r>
                        </m:den>
                      </m:f>
                      <m:nary>
                        <m:naryPr>
                          <m:limLoc m:val="undOvr"/>
                          <m:subHide m:val="on"/>
                          <m:supHide m:val="on"/>
                          <m:ctrlPr>
                            <a:rPr lang="en-US" b="1" i="1" smtClean="0">
                              <a:solidFill>
                                <a:schemeClr val="tx2">
                                  <a:lumMod val="50000"/>
                                </a:schemeClr>
                              </a:solidFill>
                              <a:latin typeface="Cambria Math"/>
                            </a:rPr>
                          </m:ctrlPr>
                        </m:naryPr>
                        <m:sub/>
                        <m:sup/>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ad>
                                <m:radPr>
                                  <m:degHide m:val="on"/>
                                  <m:ctrlPr>
                                    <a:rPr lang="en-US" b="1" i="1" smtClean="0">
                                      <a:solidFill>
                                        <a:schemeClr val="tx2">
                                          <a:lumMod val="50000"/>
                                        </a:schemeClr>
                                      </a:solidFill>
                                      <a:latin typeface="Cambria Math"/>
                                    </a:rPr>
                                  </m:ctrlPr>
                                </m:radPr>
                                <m:deg/>
                                <m:e>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m:t>
                                      </m:r>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𝟑</m:t>
                                          </m:r>
                                        </m:num>
                                        <m:den>
                                          <m:r>
                                            <a:rPr lang="en-US" b="1" i="1" smtClean="0">
                                              <a:solidFill>
                                                <a:schemeClr val="tx2">
                                                  <a:lumMod val="50000"/>
                                                </a:schemeClr>
                                              </a:solidFill>
                                              <a:latin typeface="Cambria Math"/>
                                            </a:rPr>
                                            <m:t>𝟐</m:t>
                                          </m:r>
                                        </m:den>
                                      </m:f>
                                      <m:r>
                                        <a:rPr lang="en-US" b="1" i="1" smtClean="0">
                                          <a:solidFill>
                                            <a:schemeClr val="tx2">
                                              <a:lumMod val="50000"/>
                                            </a:schemeClr>
                                          </a:solidFill>
                                          <a:latin typeface="Cambria Math"/>
                                        </a:rPr>
                                        <m:t>)</m:t>
                                      </m:r>
                                    </m:e>
                                    <m:sup>
                                      <m:r>
                                        <a:rPr lang="en-US" b="1" i="1" smtClean="0">
                                          <a:solidFill>
                                            <a:schemeClr val="tx2">
                                              <a:lumMod val="50000"/>
                                            </a:schemeClr>
                                          </a:solidFill>
                                          <a:latin typeface="Cambria Math"/>
                                        </a:rPr>
                                        <m:t>𝟐</m:t>
                                      </m:r>
                                    </m:sup>
                                  </m:sSup>
                                </m:e>
                              </m:rad>
                            </m:den>
                          </m:f>
                          <m:r>
                            <a:rPr lang="en-US" b="1" i="1" smtClean="0">
                              <a:solidFill>
                                <a:schemeClr val="tx2">
                                  <a:lumMod val="50000"/>
                                </a:schemeClr>
                              </a:solidFill>
                              <a:latin typeface="Cambria Math"/>
                            </a:rPr>
                            <m:t>𝒅𝒙</m:t>
                          </m:r>
                        </m:e>
                      </m:nary>
                      <m:r>
                        <a:rPr lang="en-US" b="1" i="1" smtClean="0">
                          <a:solidFill>
                            <a:schemeClr val="tx2">
                              <a:lumMod val="50000"/>
                            </a:schemeClr>
                          </a:solidFill>
                          <a:latin typeface="Cambria Math"/>
                          <a:ea typeface="Cambria Math"/>
                        </a:rPr>
                        <m:t>=</m:t>
                      </m:r>
                      <m:f>
                        <m:fPr>
                          <m:ctrlPr>
                            <a:rPr lang="en-US" b="1" i="1" smtClean="0">
                              <a:solidFill>
                                <a:schemeClr val="tx2">
                                  <a:lumMod val="50000"/>
                                </a:schemeClr>
                              </a:solidFill>
                              <a:latin typeface="Cambria Math"/>
                              <a:ea typeface="Cambria Math"/>
                            </a:rPr>
                          </m:ctrlPr>
                        </m:fPr>
                        <m:num>
                          <m:r>
                            <a:rPr lang="en-US" b="1" i="1" smtClean="0">
                              <a:solidFill>
                                <a:schemeClr val="tx2">
                                  <a:lumMod val="50000"/>
                                </a:schemeClr>
                              </a:solidFill>
                              <a:latin typeface="Cambria Math"/>
                              <a:ea typeface="Cambria Math"/>
                            </a:rPr>
                            <m:t>𝟏</m:t>
                          </m:r>
                        </m:num>
                        <m:den>
                          <m:r>
                            <a:rPr lang="en-US" b="1" i="1" smtClean="0">
                              <a:solidFill>
                                <a:schemeClr val="tx2">
                                  <a:lumMod val="50000"/>
                                </a:schemeClr>
                              </a:solidFill>
                              <a:latin typeface="Cambria Math"/>
                              <a:ea typeface="Cambria Math"/>
                            </a:rPr>
                            <m:t>𝟐</m:t>
                          </m:r>
                        </m:den>
                      </m:f>
                      <m:r>
                        <a:rPr lang="en-US" b="1" i="1" smtClean="0">
                          <a:solidFill>
                            <a:schemeClr val="tx2">
                              <a:lumMod val="50000"/>
                            </a:schemeClr>
                          </a:solidFill>
                          <a:latin typeface="Cambria Math"/>
                          <a:ea typeface="Cambria Math"/>
                        </a:rPr>
                        <m:t>𝒍𝒐𝒈</m:t>
                      </m:r>
                      <m:d>
                        <m:dPr>
                          <m:begChr m:val="|"/>
                          <m:endChr m:val="|"/>
                          <m:ctrlPr>
                            <a:rPr lang="en-US" b="1" i="1" smtClean="0">
                              <a:solidFill>
                                <a:schemeClr val="tx2">
                                  <a:lumMod val="50000"/>
                                </a:schemeClr>
                              </a:solidFill>
                              <a:latin typeface="Cambria Math"/>
                              <a:ea typeface="Cambria Math"/>
                            </a:rPr>
                          </m:ctrlPr>
                        </m:dPr>
                        <m:e>
                          <m:r>
                            <a:rPr lang="en-US" b="1" i="1" smtClean="0">
                              <a:solidFill>
                                <a:schemeClr val="tx2">
                                  <a:lumMod val="50000"/>
                                </a:schemeClr>
                              </a:solidFill>
                              <a:latin typeface="Cambria Math"/>
                              <a:ea typeface="Cambria Math"/>
                            </a:rPr>
                            <m:t>𝟐</m:t>
                          </m:r>
                          <m:r>
                            <a:rPr lang="en-US" b="1" i="1" smtClean="0">
                              <a:solidFill>
                                <a:schemeClr val="tx2">
                                  <a:lumMod val="50000"/>
                                </a:schemeClr>
                              </a:solidFill>
                              <a:latin typeface="Cambria Math"/>
                              <a:ea typeface="Cambria Math"/>
                            </a:rPr>
                            <m:t>𝒙</m:t>
                          </m:r>
                          <m:r>
                            <a:rPr lang="en-US" b="1" i="1" smtClean="0">
                              <a:solidFill>
                                <a:schemeClr val="tx2">
                                  <a:lumMod val="50000"/>
                                </a:schemeClr>
                              </a:solidFill>
                              <a:latin typeface="Cambria Math"/>
                              <a:ea typeface="Cambria Math"/>
                            </a:rPr>
                            <m:t>+</m:t>
                          </m:r>
                          <m:rad>
                            <m:radPr>
                              <m:degHide m:val="on"/>
                              <m:ctrlPr>
                                <a:rPr lang="en-US" b="1" i="1" smtClean="0">
                                  <a:solidFill>
                                    <a:schemeClr val="tx2">
                                      <a:lumMod val="50000"/>
                                    </a:schemeClr>
                                  </a:solidFill>
                                  <a:latin typeface="Cambria Math"/>
                                  <a:ea typeface="Cambria Math"/>
                                </a:rPr>
                              </m:ctrlPr>
                            </m:radPr>
                            <m:deg/>
                            <m:e>
                              <m:sSup>
                                <m:sSupPr>
                                  <m:ctrlPr>
                                    <a:rPr lang="en-US" b="1" i="1" smtClean="0">
                                      <a:solidFill>
                                        <a:schemeClr val="tx2">
                                          <a:lumMod val="50000"/>
                                        </a:schemeClr>
                                      </a:solidFill>
                                      <a:latin typeface="Cambria Math"/>
                                      <a:ea typeface="Cambria Math"/>
                                    </a:rPr>
                                  </m:ctrlPr>
                                </m:sSupPr>
                                <m:e>
                                  <m:r>
                                    <a:rPr lang="en-US" b="1" i="1" smtClean="0">
                                      <a:solidFill>
                                        <a:schemeClr val="tx2">
                                          <a:lumMod val="50000"/>
                                        </a:schemeClr>
                                      </a:solidFill>
                                      <a:latin typeface="Cambria Math"/>
                                      <a:ea typeface="Cambria Math"/>
                                    </a:rPr>
                                    <m:t>𝟒</m:t>
                                  </m:r>
                                  <m:r>
                                    <a:rPr lang="en-US" b="1" i="1" smtClean="0">
                                      <a:solidFill>
                                        <a:schemeClr val="tx2">
                                          <a:lumMod val="50000"/>
                                        </a:schemeClr>
                                      </a:solidFill>
                                      <a:latin typeface="Cambria Math"/>
                                      <a:ea typeface="Cambria Math"/>
                                    </a:rPr>
                                    <m:t>𝒙</m:t>
                                  </m:r>
                                </m:e>
                                <m:sup>
                                  <m:r>
                                    <a:rPr lang="en-US" b="1" i="1" smtClean="0">
                                      <a:solidFill>
                                        <a:schemeClr val="tx2">
                                          <a:lumMod val="50000"/>
                                        </a:schemeClr>
                                      </a:solidFill>
                                      <a:latin typeface="Cambria Math"/>
                                      <a:ea typeface="Cambria Math"/>
                                    </a:rPr>
                                    <m:t>𝟐</m:t>
                                  </m:r>
                                </m:sup>
                              </m:sSup>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𝟗</m:t>
                              </m:r>
                            </m:e>
                          </m:rad>
                        </m:e>
                      </m:d>
                      <m:r>
                        <a:rPr lang="en-US" b="1" i="1" smtClean="0">
                          <a:solidFill>
                            <a:schemeClr val="tx2">
                              <a:lumMod val="50000"/>
                            </a:schemeClr>
                          </a:solidFill>
                          <a:latin typeface="Cambria Math"/>
                          <a:ea typeface="Cambria Math"/>
                        </a:rPr>
                        <m:t>+</m:t>
                      </m:r>
                      <m:r>
                        <a:rPr lang="en-US" b="1" i="1" smtClean="0">
                          <a:solidFill>
                            <a:schemeClr val="tx2">
                              <a:lumMod val="50000"/>
                            </a:schemeClr>
                          </a:solidFill>
                          <a:latin typeface="Cambria Math"/>
                          <a:ea typeface="Cambria Math"/>
                        </a:rPr>
                        <m:t>𝑪</m:t>
                      </m:r>
                    </m:oMath>
                  </m:oMathPara>
                </a14:m>
                <a:endParaRPr lang="en-IN" b="1" dirty="0" smtClean="0">
                  <a:solidFill>
                    <a:schemeClr val="tx2">
                      <a:lumMod val="50000"/>
                    </a:schemeClr>
                  </a:solidFill>
                </a:endParaRPr>
              </a:p>
              <a:p>
                <a:pPr/>
                <a14:m>
                  <m:oMathPara xmlns:m="http://schemas.openxmlformats.org/officeDocument/2006/math">
                    <m:oMathParaPr>
                      <m:jc m:val="centerGroup"/>
                    </m:oMathParaPr>
                    <m:oMath xmlns:m="http://schemas.openxmlformats.org/officeDocument/2006/math">
                      <m:nary>
                        <m:naryPr>
                          <m:limLoc m:val="undOvr"/>
                          <m:subHide m:val="on"/>
                          <m:supHide m:val="on"/>
                          <m:ctrlPr>
                            <a:rPr lang="en-IN" b="1" i="1" smtClean="0">
                              <a:solidFill>
                                <a:schemeClr val="tx2">
                                  <a:lumMod val="50000"/>
                                </a:schemeClr>
                              </a:solidFill>
                              <a:latin typeface="Cambria Math"/>
                            </a:rPr>
                          </m:ctrlPr>
                        </m:naryPr>
                        <m:sub/>
                        <m:sup/>
                        <m:e>
                          <m:f>
                            <m:fPr>
                              <m:ctrlPr>
                                <a:rPr lang="en-IN"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
                                <a:rPr lang="en-US" b="1" i="1" smtClean="0">
                                  <a:solidFill>
                                    <a:schemeClr val="tx2">
                                      <a:lumMod val="50000"/>
                                    </a:schemeClr>
                                  </a:solidFill>
                                  <a:latin typeface="Cambria Math"/>
                                </a:rPr>
                                <m:t>𝟒</m:t>
                              </m:r>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𝟗</m:t>
                                  </m:r>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den>
                          </m:f>
                          <m:r>
                            <a:rPr lang="en-US" b="1" i="1" smtClean="0">
                              <a:solidFill>
                                <a:schemeClr val="tx2">
                                  <a:lumMod val="50000"/>
                                </a:schemeClr>
                              </a:solidFill>
                              <a:latin typeface="Cambria Math"/>
                            </a:rPr>
                            <m:t>𝒅𝒙</m:t>
                          </m:r>
                          <m:r>
                            <a:rPr lang="en-US" b="1" i="1" smtClean="0">
                              <a:solidFill>
                                <a:schemeClr val="tx2">
                                  <a:lumMod val="50000"/>
                                </a:schemeClr>
                              </a:solidFill>
                              <a:latin typeface="Cambria Math"/>
                            </a:rPr>
                            <m:t>=</m:t>
                          </m:r>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
                                <a:rPr lang="en-US" b="1" i="1" smtClean="0">
                                  <a:solidFill>
                                    <a:schemeClr val="tx2">
                                      <a:lumMod val="50000"/>
                                    </a:schemeClr>
                                  </a:solidFill>
                                  <a:latin typeface="Cambria Math"/>
                                </a:rPr>
                                <m:t>𝟗</m:t>
                              </m:r>
                            </m:den>
                          </m:f>
                          <m:nary>
                            <m:naryPr>
                              <m:limLoc m:val="undOvr"/>
                              <m:subHide m:val="on"/>
                              <m:supHide m:val="on"/>
                              <m:ctrlPr>
                                <a:rPr lang="en-US" b="1" i="1" smtClean="0">
                                  <a:solidFill>
                                    <a:schemeClr val="tx2">
                                      <a:lumMod val="50000"/>
                                    </a:schemeClr>
                                  </a:solidFill>
                                  <a:latin typeface="Cambria Math"/>
                                </a:rPr>
                              </m:ctrlPr>
                            </m:naryPr>
                            <m:sub/>
                            <m:sup/>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sSup>
                                    <m:sSupPr>
                                      <m:ctrlPr>
                                        <a:rPr lang="en-US" b="1" i="1" smtClean="0">
                                          <a:solidFill>
                                            <a:schemeClr val="tx2">
                                              <a:lumMod val="50000"/>
                                            </a:schemeClr>
                                          </a:solidFill>
                                          <a:latin typeface="Cambria Math"/>
                                        </a:rPr>
                                      </m:ctrlPr>
                                    </m:sSupPr>
                                    <m:e>
                                      <m:d>
                                        <m:dPr>
                                          <m:ctrlPr>
                                            <a:rPr lang="en-US" b="1" i="1" smtClean="0">
                                              <a:solidFill>
                                                <a:schemeClr val="tx2">
                                                  <a:lumMod val="50000"/>
                                                </a:schemeClr>
                                              </a:solidFill>
                                              <a:latin typeface="Cambria Math"/>
                                            </a:rPr>
                                          </m:ctrlPr>
                                        </m:dPr>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𝟐</m:t>
                                              </m:r>
                                            </m:num>
                                            <m:den>
                                              <m:r>
                                                <a:rPr lang="en-US" b="1" i="1" smtClean="0">
                                                  <a:solidFill>
                                                    <a:schemeClr val="tx2">
                                                      <a:lumMod val="50000"/>
                                                    </a:schemeClr>
                                                  </a:solidFill>
                                                  <a:latin typeface="Cambria Math"/>
                                                </a:rPr>
                                                <m:t>𝟑</m:t>
                                              </m:r>
                                            </m:den>
                                          </m:f>
                                        </m:e>
                                      </m:d>
                                    </m:e>
                                    <m:sup>
                                      <m:r>
                                        <a:rPr lang="en-US" b="1" i="1" smtClean="0">
                                          <a:solidFill>
                                            <a:schemeClr val="tx2">
                                              <a:lumMod val="50000"/>
                                            </a:schemeClr>
                                          </a:solidFill>
                                          <a:latin typeface="Cambria Math"/>
                                        </a:rPr>
                                        <m:t>𝟐</m:t>
                                      </m:r>
                                    </m:sup>
                                  </m:sSup>
                                  <m:r>
                                    <a:rPr lang="en-US" b="1" i="1" smtClean="0">
                                      <a:solidFill>
                                        <a:schemeClr val="tx2">
                                          <a:lumMod val="50000"/>
                                        </a:schemeClr>
                                      </a:solidFill>
                                      <a:latin typeface="Cambria Math"/>
                                    </a:rPr>
                                    <m:t>+</m:t>
                                  </m:r>
                                  <m:sSup>
                                    <m:sSupPr>
                                      <m:ctrlPr>
                                        <a:rPr lang="en-US" b="1" i="1" smtClean="0">
                                          <a:solidFill>
                                            <a:schemeClr val="tx2">
                                              <a:lumMod val="50000"/>
                                            </a:schemeClr>
                                          </a:solidFill>
                                          <a:latin typeface="Cambria Math"/>
                                        </a:rPr>
                                      </m:ctrlPr>
                                    </m:sSupPr>
                                    <m:e>
                                      <m:r>
                                        <a:rPr lang="en-US" b="1" i="1" smtClean="0">
                                          <a:solidFill>
                                            <a:schemeClr val="tx2">
                                              <a:lumMod val="50000"/>
                                            </a:schemeClr>
                                          </a:solidFill>
                                          <a:latin typeface="Cambria Math"/>
                                        </a:rPr>
                                        <m:t>𝒙</m:t>
                                      </m:r>
                                    </m:e>
                                    <m:sup>
                                      <m:r>
                                        <a:rPr lang="en-US" b="1" i="1" smtClean="0">
                                          <a:solidFill>
                                            <a:schemeClr val="tx2">
                                              <a:lumMod val="50000"/>
                                            </a:schemeClr>
                                          </a:solidFill>
                                          <a:latin typeface="Cambria Math"/>
                                        </a:rPr>
                                        <m:t>𝟐</m:t>
                                      </m:r>
                                    </m:sup>
                                  </m:sSup>
                                </m:den>
                              </m:f>
                              <m:r>
                                <a:rPr lang="en-US" b="1" i="1" smtClean="0">
                                  <a:solidFill>
                                    <a:schemeClr val="tx2">
                                      <a:lumMod val="50000"/>
                                    </a:schemeClr>
                                  </a:solidFill>
                                  <a:latin typeface="Cambria Math"/>
                                </a:rPr>
                                <m:t>𝒅𝒙</m:t>
                              </m:r>
                              <m:r>
                                <a:rPr lang="en-US" b="1" i="1" smtClean="0">
                                  <a:solidFill>
                                    <a:schemeClr val="tx2">
                                      <a:lumMod val="50000"/>
                                    </a:schemeClr>
                                  </a:solidFill>
                                  <a:latin typeface="Cambria Math"/>
                                </a:rPr>
                                <m:t>=</m:t>
                              </m:r>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𝟏</m:t>
                                  </m:r>
                                </m:num>
                                <m:den>
                                  <m:r>
                                    <a:rPr lang="en-US" b="1" i="1" smtClean="0">
                                      <a:solidFill>
                                        <a:schemeClr val="tx2">
                                          <a:lumMod val="50000"/>
                                        </a:schemeClr>
                                      </a:solidFill>
                                      <a:latin typeface="Cambria Math"/>
                                    </a:rPr>
                                    <m:t>𝟔</m:t>
                                  </m:r>
                                </m:den>
                              </m:f>
                              <m:func>
                                <m:funcPr>
                                  <m:ctrlPr>
                                    <a:rPr lang="en-US" b="1" i="1" smtClean="0">
                                      <a:solidFill>
                                        <a:schemeClr val="tx2">
                                          <a:lumMod val="50000"/>
                                        </a:schemeClr>
                                      </a:solidFill>
                                      <a:latin typeface="Cambria Math"/>
                                    </a:rPr>
                                  </m:ctrlPr>
                                </m:funcPr>
                                <m:fName>
                                  <m:sSup>
                                    <m:sSupPr>
                                      <m:ctrlPr>
                                        <a:rPr lang="en-US" b="1" i="1" smtClean="0">
                                          <a:solidFill>
                                            <a:schemeClr val="tx2">
                                              <a:lumMod val="50000"/>
                                            </a:schemeClr>
                                          </a:solidFill>
                                          <a:latin typeface="Cambria Math"/>
                                        </a:rPr>
                                      </m:ctrlPr>
                                    </m:sSupPr>
                                    <m:e>
                                      <m:r>
                                        <a:rPr lang="en-US" b="1" i="0" smtClean="0">
                                          <a:solidFill>
                                            <a:schemeClr val="tx2">
                                              <a:lumMod val="50000"/>
                                            </a:schemeClr>
                                          </a:solidFill>
                                          <a:latin typeface="Cambria Math"/>
                                        </a:rPr>
                                        <m:t>𝐭𝐚𝐧</m:t>
                                      </m:r>
                                    </m:e>
                                    <m:sup>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𝟏</m:t>
                                      </m:r>
                                    </m:sup>
                                  </m:sSup>
                                </m:fName>
                                <m:e>
                                  <m:d>
                                    <m:dPr>
                                      <m:ctrlPr>
                                        <a:rPr lang="en-US" b="1" i="1" smtClean="0">
                                          <a:solidFill>
                                            <a:schemeClr val="tx2">
                                              <a:lumMod val="50000"/>
                                            </a:schemeClr>
                                          </a:solidFill>
                                          <a:latin typeface="Cambria Math"/>
                                        </a:rPr>
                                      </m:ctrlPr>
                                    </m:dPr>
                                    <m:e>
                                      <m:f>
                                        <m:fPr>
                                          <m:ctrlPr>
                                            <a:rPr lang="en-US" b="1" i="1" smtClean="0">
                                              <a:solidFill>
                                                <a:schemeClr val="tx2">
                                                  <a:lumMod val="50000"/>
                                                </a:schemeClr>
                                              </a:solidFill>
                                              <a:latin typeface="Cambria Math"/>
                                            </a:rPr>
                                          </m:ctrlPr>
                                        </m:fPr>
                                        <m:num>
                                          <m:r>
                                            <a:rPr lang="en-US" b="1" i="1" smtClean="0">
                                              <a:solidFill>
                                                <a:schemeClr val="tx2">
                                                  <a:lumMod val="50000"/>
                                                </a:schemeClr>
                                              </a:solidFill>
                                              <a:latin typeface="Cambria Math"/>
                                            </a:rPr>
                                            <m:t>𝟑</m:t>
                                          </m:r>
                                          <m:r>
                                            <a:rPr lang="en-US" b="1" i="1" smtClean="0">
                                              <a:solidFill>
                                                <a:schemeClr val="tx2">
                                                  <a:lumMod val="50000"/>
                                                </a:schemeClr>
                                              </a:solidFill>
                                              <a:latin typeface="Cambria Math"/>
                                            </a:rPr>
                                            <m:t>𝒙</m:t>
                                          </m:r>
                                        </m:num>
                                        <m:den>
                                          <m:r>
                                            <a:rPr lang="en-US" b="1" i="1" smtClean="0">
                                              <a:solidFill>
                                                <a:schemeClr val="tx2">
                                                  <a:lumMod val="50000"/>
                                                </a:schemeClr>
                                              </a:solidFill>
                                              <a:latin typeface="Cambria Math"/>
                                            </a:rPr>
                                            <m:t>𝟐</m:t>
                                          </m:r>
                                        </m:den>
                                      </m:f>
                                    </m:e>
                                  </m:d>
                                  <m:r>
                                    <a:rPr lang="en-US" b="1" i="1" smtClean="0">
                                      <a:solidFill>
                                        <a:schemeClr val="tx2">
                                          <a:lumMod val="50000"/>
                                        </a:schemeClr>
                                      </a:solidFill>
                                      <a:latin typeface="Cambria Math"/>
                                    </a:rPr>
                                    <m:t>+</m:t>
                                  </m:r>
                                  <m:r>
                                    <a:rPr lang="en-US" b="1" i="1" smtClean="0">
                                      <a:solidFill>
                                        <a:schemeClr val="tx2">
                                          <a:lumMod val="50000"/>
                                        </a:schemeClr>
                                      </a:solidFill>
                                      <a:latin typeface="Cambria Math"/>
                                    </a:rPr>
                                    <m:t>𝑪</m:t>
                                  </m:r>
                                </m:e>
                              </m:func>
                            </m:e>
                          </m:nary>
                        </m:e>
                      </m:nary>
                    </m:oMath>
                  </m:oMathPara>
                </a14:m>
                <a:endParaRPr lang="en-IN" b="1" dirty="0">
                  <a:solidFill>
                    <a:schemeClr val="tx2">
                      <a:lumMod val="50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73742" y="4177144"/>
                <a:ext cx="8229600" cy="1888979"/>
              </a:xfrm>
              <a:prstGeom prst="rect">
                <a:avLst/>
              </a:prstGeom>
              <a:blipFill rotWithShape="1">
                <a:blip r:embed="rId4"/>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65874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415521" y="107367"/>
            <a:ext cx="3408978"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rPr>
              <a:t>INTEGRALS OF THE FORM</a:t>
            </a:r>
          </a:p>
        </p:txBody>
      </p:sp>
      <mc:AlternateContent xmlns:mc="http://schemas.openxmlformats.org/markup-compatibility/2006" xmlns:a14="http://schemas.microsoft.com/office/drawing/2010/main">
        <mc:Choice Requires="a14">
          <p:sp>
            <p:nvSpPr>
              <p:cNvPr id="2" name="TextBox 1"/>
              <p:cNvSpPr txBox="1"/>
              <p:nvPr/>
            </p:nvSpPr>
            <p:spPr>
              <a:xfrm>
                <a:off x="785899" y="467210"/>
                <a:ext cx="8077200" cy="3271986"/>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nary>
                        <m:naryPr>
                          <m:limLoc m:val="undOvr"/>
                          <m:subHide m:val="on"/>
                          <m:supHide m:val="on"/>
                          <m:ctrlPr>
                            <a:rPr lang="en-US" sz="1600" i="1" smtClean="0">
                              <a:solidFill>
                                <a:srgbClr val="000066"/>
                              </a:solidFill>
                              <a:latin typeface="Cambria Math"/>
                            </a:rPr>
                          </m:ctrlPr>
                        </m:naryPr>
                        <m:sub/>
                        <m:sup/>
                        <m:e>
                          <m:f>
                            <m:fPr>
                              <m:ctrlPr>
                                <a:rPr lang="en-US" sz="1600" i="1">
                                  <a:solidFill>
                                    <a:srgbClr val="000066"/>
                                  </a:solidFill>
                                  <a:latin typeface="Cambria Math"/>
                                </a:rPr>
                              </m:ctrlPr>
                            </m:fPr>
                            <m:num>
                              <m:r>
                                <a:rPr lang="en-US" sz="1600" b="0" i="0">
                                  <a:solidFill>
                                    <a:srgbClr val="000066"/>
                                  </a:solidFill>
                                  <a:latin typeface="Cambria Math"/>
                                </a:rPr>
                                <m:t>1</m:t>
                              </m:r>
                            </m:num>
                            <m:den>
                              <m:sSup>
                                <m:sSupPr>
                                  <m:ctrlPr>
                                    <a:rPr lang="en-US" sz="1600" i="1">
                                      <a:solidFill>
                                        <a:srgbClr val="000066"/>
                                      </a:solidFill>
                                      <a:latin typeface="Cambria Math"/>
                                    </a:rPr>
                                  </m:ctrlPr>
                                </m:sSupPr>
                                <m:e>
                                  <m:r>
                                    <m:rPr>
                                      <m:sty m:val="p"/>
                                    </m:rPr>
                                    <a:rPr lang="en-US" sz="1600" b="0" i="0">
                                      <a:solidFill>
                                        <a:srgbClr val="000066"/>
                                      </a:solidFill>
                                      <a:latin typeface="Cambria Math"/>
                                    </a:rPr>
                                    <m:t>a</m:t>
                                  </m:r>
                                  <m:r>
                                    <a:rPr lang="en-US" sz="1600" b="0" i="0">
                                      <a:solidFill>
                                        <a:srgbClr val="000066"/>
                                      </a:solidFill>
                                      <a:latin typeface="Cambria Math"/>
                                    </a:rPr>
                                    <m:t> </m:t>
                                  </m:r>
                                  <m:r>
                                    <m:rPr>
                                      <m:sty m:val="p"/>
                                    </m:rPr>
                                    <a:rPr lang="en-US" sz="1600" b="0" i="0">
                                      <a:solidFill>
                                        <a:srgbClr val="000066"/>
                                      </a:solidFill>
                                      <a:latin typeface="Cambria Math"/>
                                    </a:rPr>
                                    <m:t>sin</m:t>
                                  </m:r>
                                </m:e>
                                <m:sup>
                                  <m:r>
                                    <a:rPr lang="en-US" sz="1600" b="0" i="0">
                                      <a:solidFill>
                                        <a:srgbClr val="000066"/>
                                      </a:solidFill>
                                      <a:latin typeface="Cambria Math"/>
                                    </a:rPr>
                                    <m:t>2</m:t>
                                  </m:r>
                                </m:sup>
                              </m:sSup>
                              <m:r>
                                <a:rPr lang="en-US" sz="1600" b="0" i="0">
                                  <a:solidFill>
                                    <a:srgbClr val="000066"/>
                                  </a:solidFill>
                                  <a:latin typeface="Cambria Math"/>
                                </a:rPr>
                                <m:t> </m:t>
                              </m:r>
                              <m:r>
                                <m:rPr>
                                  <m:sty m:val="p"/>
                                </m:rPr>
                                <a:rPr lang="en-US" sz="1600" b="0" i="0">
                                  <a:solidFill>
                                    <a:srgbClr val="000066"/>
                                  </a:solidFill>
                                  <a:latin typeface="Cambria Math"/>
                                </a:rPr>
                                <m:t>x</m:t>
                              </m:r>
                              <m:r>
                                <a:rPr lang="en-US" sz="1600" b="0" i="0">
                                  <a:solidFill>
                                    <a:srgbClr val="000066"/>
                                  </a:solidFill>
                                  <a:latin typeface="Cambria Math"/>
                                </a:rPr>
                                <m:t>+</m:t>
                              </m:r>
                              <m:r>
                                <m:rPr>
                                  <m:sty m:val="p"/>
                                </m:rPr>
                                <a:rPr lang="en-US" sz="1600" b="0" i="0">
                                  <a:solidFill>
                                    <a:srgbClr val="000066"/>
                                  </a:solidFill>
                                  <a:latin typeface="Cambria Math"/>
                                </a:rPr>
                                <m:t>b</m:t>
                              </m:r>
                              <m:r>
                                <a:rPr lang="en-US" sz="1600" b="0" i="0">
                                  <a:solidFill>
                                    <a:srgbClr val="000066"/>
                                  </a:solidFill>
                                  <a:latin typeface="Cambria Math"/>
                                </a:rPr>
                                <m:t> </m:t>
                              </m:r>
                              <m:sSup>
                                <m:sSupPr>
                                  <m:ctrlPr>
                                    <a:rPr lang="en-US" sz="1600" i="1">
                                      <a:solidFill>
                                        <a:srgbClr val="000066"/>
                                      </a:solidFill>
                                      <a:latin typeface="Cambria Math"/>
                                    </a:rPr>
                                  </m:ctrlPr>
                                </m:sSupPr>
                                <m:e>
                                  <m:r>
                                    <m:rPr>
                                      <m:sty m:val="p"/>
                                    </m:rPr>
                                    <a:rPr lang="en-US" sz="1600" b="0" i="0">
                                      <a:solidFill>
                                        <a:srgbClr val="000066"/>
                                      </a:solidFill>
                                      <a:latin typeface="Cambria Math"/>
                                    </a:rPr>
                                    <m:t>cos</m:t>
                                  </m:r>
                                </m:e>
                                <m:sup>
                                  <m:r>
                                    <a:rPr lang="en-US" sz="1600" b="0" i="0">
                                      <a:solidFill>
                                        <a:srgbClr val="000066"/>
                                      </a:solidFill>
                                      <a:latin typeface="Cambria Math"/>
                                    </a:rPr>
                                    <m:t>2 </m:t>
                                  </m:r>
                                </m:sup>
                              </m:sSup>
                              <m:r>
                                <m:rPr>
                                  <m:sty m:val="p"/>
                                </m:rPr>
                                <a:rPr lang="en-US" sz="1600" b="0" i="0">
                                  <a:solidFill>
                                    <a:srgbClr val="000066"/>
                                  </a:solidFill>
                                  <a:latin typeface="Cambria Math"/>
                                </a:rPr>
                                <m:t>x</m:t>
                              </m:r>
                            </m:den>
                          </m:f>
                          <m:r>
                            <m:rPr>
                              <m:sty m:val="p"/>
                            </m:rPr>
                            <a:rPr lang="en-US" sz="1600" b="0" i="0">
                              <a:solidFill>
                                <a:srgbClr val="000066"/>
                              </a:solidFill>
                              <a:latin typeface="Cambria Math"/>
                            </a:rPr>
                            <m:t>dx</m:t>
                          </m:r>
                        </m:e>
                      </m:nary>
                      <m:r>
                        <a:rPr lang="en-US" sz="1600" b="0" i="0">
                          <a:solidFill>
                            <a:srgbClr val="000066"/>
                          </a:solidFill>
                          <a:latin typeface="Cambria Math"/>
                        </a:rPr>
                        <m:t>,</m:t>
                      </m:r>
                      <m:nary>
                        <m:naryPr>
                          <m:limLoc m:val="undOvr"/>
                          <m:subHide m:val="on"/>
                          <m:supHide m:val="on"/>
                          <m:ctrlPr>
                            <a:rPr lang="en-US" sz="1600" i="1">
                              <a:solidFill>
                                <a:srgbClr val="000066"/>
                              </a:solidFill>
                              <a:latin typeface="Cambria Math"/>
                            </a:rPr>
                          </m:ctrlPr>
                        </m:naryPr>
                        <m:sub/>
                        <m:sup/>
                        <m:e>
                          <m:f>
                            <m:fPr>
                              <m:ctrlPr>
                                <a:rPr lang="en-US" sz="1600" i="1">
                                  <a:solidFill>
                                    <a:srgbClr val="000066"/>
                                  </a:solidFill>
                                  <a:latin typeface="Cambria Math"/>
                                </a:rPr>
                              </m:ctrlPr>
                            </m:fPr>
                            <m:num>
                              <m:r>
                                <a:rPr lang="en-US" sz="1600" b="0" i="0">
                                  <a:solidFill>
                                    <a:srgbClr val="000066"/>
                                  </a:solidFill>
                                  <a:latin typeface="Cambria Math"/>
                                </a:rPr>
                                <m:t>1</m:t>
                              </m:r>
                            </m:num>
                            <m:den>
                              <m:sSup>
                                <m:sSupPr>
                                  <m:ctrlPr>
                                    <a:rPr lang="en-US" sz="1600" i="1">
                                      <a:solidFill>
                                        <a:srgbClr val="000066"/>
                                      </a:solidFill>
                                      <a:latin typeface="Cambria Math"/>
                                    </a:rPr>
                                  </m:ctrlPr>
                                </m:sSupPr>
                                <m:e>
                                  <m:r>
                                    <m:rPr>
                                      <m:sty m:val="p"/>
                                    </m:rPr>
                                    <a:rPr lang="en-US" sz="1600" b="0" i="0">
                                      <a:solidFill>
                                        <a:srgbClr val="000066"/>
                                      </a:solidFill>
                                      <a:latin typeface="Cambria Math"/>
                                    </a:rPr>
                                    <m:t>a</m:t>
                                  </m:r>
                                  <m:r>
                                    <a:rPr lang="en-US" sz="1600" b="0" i="0">
                                      <a:solidFill>
                                        <a:srgbClr val="000066"/>
                                      </a:solidFill>
                                      <a:latin typeface="Cambria Math"/>
                                    </a:rPr>
                                    <m:t>+</m:t>
                                  </m:r>
                                  <m:r>
                                    <m:rPr>
                                      <m:sty m:val="p"/>
                                    </m:rPr>
                                    <a:rPr lang="en-US" sz="1600" b="0" i="0">
                                      <a:solidFill>
                                        <a:srgbClr val="000066"/>
                                      </a:solidFill>
                                      <a:latin typeface="Cambria Math"/>
                                    </a:rPr>
                                    <m:t>b</m:t>
                                  </m:r>
                                  <m:r>
                                    <a:rPr lang="en-US" sz="1600" b="0" i="0">
                                      <a:solidFill>
                                        <a:srgbClr val="000066"/>
                                      </a:solidFill>
                                      <a:latin typeface="Cambria Math"/>
                                    </a:rPr>
                                    <m:t> </m:t>
                                  </m:r>
                                  <m:r>
                                    <m:rPr>
                                      <m:sty m:val="p"/>
                                    </m:rPr>
                                    <a:rPr lang="en-US" sz="1600" b="0" i="0">
                                      <a:solidFill>
                                        <a:srgbClr val="000066"/>
                                      </a:solidFill>
                                      <a:latin typeface="Cambria Math"/>
                                    </a:rPr>
                                    <m:t>sin</m:t>
                                  </m:r>
                                </m:e>
                                <m:sup>
                                  <m:r>
                                    <a:rPr lang="en-US" sz="1600" b="0" i="0">
                                      <a:solidFill>
                                        <a:srgbClr val="000066"/>
                                      </a:solidFill>
                                      <a:latin typeface="Cambria Math"/>
                                    </a:rPr>
                                    <m:t>2</m:t>
                                  </m:r>
                                </m:sup>
                              </m:sSup>
                              <m:r>
                                <m:rPr>
                                  <m:sty m:val="p"/>
                                </m:rPr>
                                <a:rPr lang="en-US" sz="1600" b="0" i="0">
                                  <a:solidFill>
                                    <a:srgbClr val="000066"/>
                                  </a:solidFill>
                                  <a:latin typeface="Cambria Math"/>
                                </a:rPr>
                                <m:t>x</m:t>
                              </m:r>
                            </m:den>
                          </m:f>
                          <m:r>
                            <m:rPr>
                              <m:sty m:val="p"/>
                            </m:rPr>
                            <a:rPr lang="en-US" sz="1600" b="0" i="0">
                              <a:solidFill>
                                <a:srgbClr val="000066"/>
                              </a:solidFill>
                              <a:latin typeface="Cambria Math"/>
                            </a:rPr>
                            <m:t>dx</m:t>
                          </m:r>
                          <m:r>
                            <a:rPr lang="en-US" sz="1600" b="0" i="0" smtClean="0">
                              <a:solidFill>
                                <a:srgbClr val="000066"/>
                              </a:solidFill>
                              <a:latin typeface="Cambria Math"/>
                            </a:rPr>
                            <m:t>,</m:t>
                          </m:r>
                        </m:e>
                      </m:nary>
                      <m:r>
                        <a:rPr lang="en-US" sz="1600" b="1" i="1">
                          <a:solidFill>
                            <a:srgbClr val="000066"/>
                          </a:solidFill>
                          <a:latin typeface="Cambria Math"/>
                        </a:rPr>
                        <m:t> </m:t>
                      </m:r>
                    </m:oMath>
                  </m:oMathPara>
                </a14:m>
                <a:endParaRPr lang="en-US" sz="1600" b="1" i="1" dirty="0" smtClean="0">
                  <a:solidFill>
                    <a:srgbClr val="000066"/>
                  </a:solidFill>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nary>
                        <m:naryPr>
                          <m:limLoc m:val="undOvr"/>
                          <m:subHide m:val="on"/>
                          <m:supHide m:val="on"/>
                          <m:ctrlPr>
                            <a:rPr lang="en-IN" sz="1600" i="1" smtClean="0">
                              <a:solidFill>
                                <a:srgbClr val="000066"/>
                              </a:solidFill>
                              <a:latin typeface="Cambria Math"/>
                            </a:rPr>
                          </m:ctrlPr>
                        </m:naryPr>
                        <m:sub/>
                        <m:sup/>
                        <m:e>
                          <m:f>
                            <m:fPr>
                              <m:ctrlPr>
                                <a:rPr lang="en-IN" sz="1600" i="1" smtClean="0">
                                  <a:solidFill>
                                    <a:srgbClr val="000066"/>
                                  </a:solidFill>
                                  <a:latin typeface="Cambria Math"/>
                                </a:rPr>
                              </m:ctrlPr>
                            </m:fPr>
                            <m:num>
                              <m:r>
                                <a:rPr lang="en-US" sz="1600" b="0" i="1" smtClean="0">
                                  <a:solidFill>
                                    <a:srgbClr val="000066"/>
                                  </a:solidFill>
                                  <a:latin typeface="Cambria Math"/>
                                </a:rPr>
                                <m:t>1</m:t>
                              </m:r>
                            </m:num>
                            <m:den>
                              <m:r>
                                <a:rPr lang="en-US" sz="1600" b="0" i="1" smtClean="0">
                                  <a:solidFill>
                                    <a:srgbClr val="000066"/>
                                  </a:solidFill>
                                  <a:latin typeface="Cambria Math"/>
                                </a:rPr>
                                <m:t>𝑎</m:t>
                              </m:r>
                              <m:r>
                                <a:rPr lang="en-US" sz="1600" b="0" i="1" smtClean="0">
                                  <a:solidFill>
                                    <a:srgbClr val="000066"/>
                                  </a:solidFill>
                                  <a:latin typeface="Cambria Math"/>
                                </a:rPr>
                                <m:t>+</m:t>
                              </m:r>
                              <m:r>
                                <a:rPr lang="en-US" sz="1600" b="0" i="1" smtClean="0">
                                  <a:solidFill>
                                    <a:srgbClr val="000066"/>
                                  </a:solidFill>
                                  <a:latin typeface="Cambria Math"/>
                                </a:rPr>
                                <m:t>𝑏</m:t>
                              </m:r>
                              <m:r>
                                <a:rPr lang="en-US" sz="1600" b="0" i="1" smtClean="0">
                                  <a:solidFill>
                                    <a:srgbClr val="000066"/>
                                  </a:solidFill>
                                  <a:latin typeface="Cambria Math"/>
                                </a:rPr>
                                <m:t> </m:t>
                              </m:r>
                              <m:sSup>
                                <m:sSupPr>
                                  <m:ctrlPr>
                                    <a:rPr lang="en-US" sz="1600" b="0" i="1" smtClean="0">
                                      <a:solidFill>
                                        <a:srgbClr val="000066"/>
                                      </a:solidFill>
                                      <a:latin typeface="Cambria Math"/>
                                    </a:rPr>
                                  </m:ctrlPr>
                                </m:sSupPr>
                                <m:e>
                                  <m:r>
                                    <a:rPr lang="en-US" sz="1600" b="0" i="1" smtClean="0">
                                      <a:solidFill>
                                        <a:srgbClr val="000066"/>
                                      </a:solidFill>
                                      <a:latin typeface="Cambria Math"/>
                                    </a:rPr>
                                    <m:t>𝑐𝑜𝑠</m:t>
                                  </m:r>
                                </m:e>
                                <m:sup>
                                  <m:r>
                                    <a:rPr lang="en-US" sz="1600" b="0" i="1" smtClean="0">
                                      <a:solidFill>
                                        <a:srgbClr val="000066"/>
                                      </a:solidFill>
                                      <a:latin typeface="Cambria Math"/>
                                    </a:rPr>
                                    <m:t>2</m:t>
                                  </m:r>
                                </m:sup>
                              </m:sSup>
                              <m:r>
                                <a:rPr lang="en-US" sz="1600" b="0" i="1" smtClean="0">
                                  <a:solidFill>
                                    <a:srgbClr val="000066"/>
                                  </a:solidFill>
                                  <a:latin typeface="Cambria Math"/>
                                </a:rPr>
                                <m:t>𝑥</m:t>
                              </m:r>
                            </m:den>
                          </m:f>
                          <m:r>
                            <a:rPr lang="en-US" sz="1600" b="0" i="1" smtClean="0">
                              <a:solidFill>
                                <a:srgbClr val="000066"/>
                              </a:solidFill>
                              <a:latin typeface="Cambria Math"/>
                            </a:rPr>
                            <m:t>𝑑𝑥</m:t>
                          </m:r>
                          <m:r>
                            <a:rPr lang="en-US" sz="1600" b="0" i="1" smtClean="0">
                              <a:solidFill>
                                <a:srgbClr val="000066"/>
                              </a:solidFill>
                              <a:latin typeface="Cambria Math"/>
                            </a:rPr>
                            <m:t>,</m:t>
                          </m:r>
                          <m:nary>
                            <m:naryPr>
                              <m:limLoc m:val="undOvr"/>
                              <m:subHide m:val="on"/>
                              <m:supHide m:val="on"/>
                              <m:ctrlPr>
                                <a:rPr lang="en-US" sz="1600" b="0" i="1" smtClean="0">
                                  <a:solidFill>
                                    <a:srgbClr val="000066"/>
                                  </a:solidFill>
                                  <a:latin typeface="Cambria Math"/>
                                </a:rPr>
                              </m:ctrlPr>
                            </m:naryPr>
                            <m:sub/>
                            <m:sup/>
                            <m:e>
                              <m:f>
                                <m:fPr>
                                  <m:ctrlPr>
                                    <a:rPr lang="en-US" sz="1600" b="0" i="1" smtClean="0">
                                      <a:solidFill>
                                        <a:srgbClr val="000066"/>
                                      </a:solidFill>
                                      <a:latin typeface="Cambria Math"/>
                                    </a:rPr>
                                  </m:ctrlPr>
                                </m:fPr>
                                <m:num>
                                  <m:r>
                                    <a:rPr lang="en-US" sz="1600" b="0" i="1" smtClean="0">
                                      <a:solidFill>
                                        <a:srgbClr val="000066"/>
                                      </a:solidFill>
                                      <a:latin typeface="Cambria Math"/>
                                    </a:rPr>
                                    <m:t>1</m:t>
                                  </m:r>
                                </m:num>
                                <m:den>
                                  <m:sSup>
                                    <m:sSupPr>
                                      <m:ctrlPr>
                                        <a:rPr lang="en-US" sz="1600" b="0" i="1" smtClean="0">
                                          <a:solidFill>
                                            <a:srgbClr val="000066"/>
                                          </a:solidFill>
                                          <a:latin typeface="Cambria Math"/>
                                        </a:rPr>
                                      </m:ctrlPr>
                                    </m:sSupPr>
                                    <m:e>
                                      <m:r>
                                        <a:rPr lang="en-US" sz="1600" b="0" i="1" smtClean="0">
                                          <a:solidFill>
                                            <a:srgbClr val="000066"/>
                                          </a:solidFill>
                                          <a:latin typeface="Cambria Math"/>
                                        </a:rPr>
                                        <m:t>(</m:t>
                                      </m:r>
                                      <m:r>
                                        <a:rPr lang="en-US" sz="1600" b="0" i="1" smtClean="0">
                                          <a:solidFill>
                                            <a:srgbClr val="000066"/>
                                          </a:solidFill>
                                          <a:latin typeface="Cambria Math"/>
                                        </a:rPr>
                                        <m:t>𝑎</m:t>
                                      </m:r>
                                      <m:func>
                                        <m:funcPr>
                                          <m:ctrlPr>
                                            <a:rPr lang="en-US" sz="1600" b="0" i="1" smtClean="0">
                                              <a:solidFill>
                                                <a:srgbClr val="000066"/>
                                              </a:solidFill>
                                              <a:latin typeface="Cambria Math"/>
                                            </a:rPr>
                                          </m:ctrlPr>
                                        </m:funcPr>
                                        <m:fName>
                                          <m:r>
                                            <m:rPr>
                                              <m:sty m:val="p"/>
                                            </m:rPr>
                                            <a:rPr lang="en-US" sz="1600" b="0" i="0" smtClean="0">
                                              <a:solidFill>
                                                <a:srgbClr val="000066"/>
                                              </a:solidFill>
                                              <a:latin typeface="Cambria Math"/>
                                            </a:rPr>
                                            <m:t>sin</m:t>
                                          </m:r>
                                        </m:fName>
                                        <m:e>
                                          <m:r>
                                            <a:rPr lang="en-US" sz="1600" b="0" i="1" smtClean="0">
                                              <a:solidFill>
                                                <a:srgbClr val="000066"/>
                                              </a:solidFill>
                                              <a:latin typeface="Cambria Math"/>
                                            </a:rPr>
                                            <m:t>𝑥</m:t>
                                          </m:r>
                                          <m:r>
                                            <a:rPr lang="en-US" sz="1600" b="0" i="1" smtClean="0">
                                              <a:solidFill>
                                                <a:srgbClr val="000066"/>
                                              </a:solidFill>
                                              <a:latin typeface="Cambria Math"/>
                                            </a:rPr>
                                            <m:t>+</m:t>
                                          </m:r>
                                          <m:r>
                                            <a:rPr lang="en-US" sz="1600" b="0" i="1" smtClean="0">
                                              <a:solidFill>
                                                <a:srgbClr val="000066"/>
                                              </a:solidFill>
                                              <a:latin typeface="Cambria Math"/>
                                            </a:rPr>
                                            <m:t>𝑏</m:t>
                                          </m:r>
                                          <m:func>
                                            <m:funcPr>
                                              <m:ctrlPr>
                                                <a:rPr lang="en-US" sz="1600" b="0" i="1" smtClean="0">
                                                  <a:solidFill>
                                                    <a:srgbClr val="000066"/>
                                                  </a:solidFill>
                                                  <a:latin typeface="Cambria Math"/>
                                                </a:rPr>
                                              </m:ctrlPr>
                                            </m:funcPr>
                                            <m:fName>
                                              <m:r>
                                                <m:rPr>
                                                  <m:sty m:val="p"/>
                                                </m:rPr>
                                                <a:rPr lang="en-US" sz="1600" b="0" i="0" smtClean="0">
                                                  <a:solidFill>
                                                    <a:srgbClr val="000066"/>
                                                  </a:solidFill>
                                                  <a:latin typeface="Cambria Math"/>
                                                </a:rPr>
                                                <m:t>cos</m:t>
                                              </m:r>
                                            </m:fName>
                                            <m:e>
                                              <m:r>
                                                <a:rPr lang="en-US" sz="1600" b="0" i="1" smtClean="0">
                                                  <a:solidFill>
                                                    <a:srgbClr val="000066"/>
                                                  </a:solidFill>
                                                  <a:latin typeface="Cambria Math"/>
                                                </a:rPr>
                                                <m:t>𝑥</m:t>
                                              </m:r>
                                              <m:r>
                                                <a:rPr lang="en-US" sz="1600" b="0" i="1" smtClean="0">
                                                  <a:solidFill>
                                                    <a:srgbClr val="000066"/>
                                                  </a:solidFill>
                                                  <a:latin typeface="Cambria Math"/>
                                                </a:rPr>
                                                <m:t>)</m:t>
                                              </m:r>
                                            </m:e>
                                          </m:func>
                                        </m:e>
                                      </m:func>
                                    </m:e>
                                    <m:sup>
                                      <m:r>
                                        <a:rPr lang="en-US" sz="1600" b="0" i="1" smtClean="0">
                                          <a:solidFill>
                                            <a:srgbClr val="000066"/>
                                          </a:solidFill>
                                          <a:latin typeface="Cambria Math"/>
                                        </a:rPr>
                                        <m:t>2</m:t>
                                      </m:r>
                                    </m:sup>
                                  </m:sSup>
                                </m:den>
                              </m:f>
                              <m:r>
                                <a:rPr lang="en-US" sz="1600" b="0" i="1" smtClean="0">
                                  <a:solidFill>
                                    <a:srgbClr val="000066"/>
                                  </a:solidFill>
                                  <a:latin typeface="Cambria Math"/>
                                </a:rPr>
                                <m:t>𝑑𝑥</m:t>
                              </m:r>
                              <m:r>
                                <a:rPr lang="en-US" sz="1600" b="0" i="1" smtClean="0">
                                  <a:solidFill>
                                    <a:srgbClr val="000066"/>
                                  </a:solidFill>
                                  <a:latin typeface="Cambria Math"/>
                                </a:rPr>
                                <m:t>,</m:t>
                              </m:r>
                              <m:nary>
                                <m:naryPr>
                                  <m:limLoc m:val="undOvr"/>
                                  <m:subHide m:val="on"/>
                                  <m:supHide m:val="on"/>
                                  <m:ctrlPr>
                                    <a:rPr lang="en-US" sz="1600" b="0" i="1" smtClean="0">
                                      <a:solidFill>
                                        <a:srgbClr val="000066"/>
                                      </a:solidFill>
                                      <a:latin typeface="Cambria Math"/>
                                    </a:rPr>
                                  </m:ctrlPr>
                                </m:naryPr>
                                <m:sub/>
                                <m:sup/>
                                <m:e>
                                  <m:f>
                                    <m:fPr>
                                      <m:ctrlPr>
                                        <a:rPr lang="en-US" sz="1600" b="0" i="1" smtClean="0">
                                          <a:solidFill>
                                            <a:srgbClr val="000066"/>
                                          </a:solidFill>
                                          <a:latin typeface="Cambria Math"/>
                                        </a:rPr>
                                      </m:ctrlPr>
                                    </m:fPr>
                                    <m:num>
                                      <m:r>
                                        <a:rPr lang="en-US" sz="1600" b="0" i="1" smtClean="0">
                                          <a:solidFill>
                                            <a:srgbClr val="000066"/>
                                          </a:solidFill>
                                          <a:latin typeface="Cambria Math"/>
                                        </a:rPr>
                                        <m:t>1</m:t>
                                      </m:r>
                                    </m:num>
                                    <m:den>
                                      <m:sSup>
                                        <m:sSupPr>
                                          <m:ctrlPr>
                                            <a:rPr lang="en-US" sz="1600" b="0" i="1" smtClean="0">
                                              <a:solidFill>
                                                <a:srgbClr val="000066"/>
                                              </a:solidFill>
                                              <a:latin typeface="Cambria Math"/>
                                            </a:rPr>
                                          </m:ctrlPr>
                                        </m:sSupPr>
                                        <m:e>
                                          <m:r>
                                            <a:rPr lang="en-US" sz="1600" b="0" i="1" smtClean="0">
                                              <a:solidFill>
                                                <a:srgbClr val="000066"/>
                                              </a:solidFill>
                                              <a:latin typeface="Cambria Math"/>
                                            </a:rPr>
                                            <m:t>𝑎</m:t>
                                          </m:r>
                                          <m:r>
                                            <a:rPr lang="en-US" sz="1600" b="0" i="1" smtClean="0">
                                              <a:solidFill>
                                                <a:srgbClr val="000066"/>
                                              </a:solidFill>
                                              <a:latin typeface="Cambria Math"/>
                                            </a:rPr>
                                            <m:t>+</m:t>
                                          </m:r>
                                          <m:r>
                                            <a:rPr lang="en-US" sz="1600" b="0" i="1" smtClean="0">
                                              <a:solidFill>
                                                <a:srgbClr val="000066"/>
                                              </a:solidFill>
                                              <a:latin typeface="Cambria Math"/>
                                            </a:rPr>
                                            <m:t>𝑠𝑖𝑛</m:t>
                                          </m:r>
                                        </m:e>
                                        <m:sup>
                                          <m:r>
                                            <a:rPr lang="en-US" sz="1600" b="0" i="1" smtClean="0">
                                              <a:solidFill>
                                                <a:srgbClr val="000066"/>
                                              </a:solidFill>
                                              <a:latin typeface="Cambria Math"/>
                                            </a:rPr>
                                            <m:t>2</m:t>
                                          </m:r>
                                        </m:sup>
                                      </m:sSup>
                                      <m:r>
                                        <a:rPr lang="en-US" sz="1600" b="0" i="1" smtClean="0">
                                          <a:solidFill>
                                            <a:srgbClr val="000066"/>
                                          </a:solidFill>
                                          <a:latin typeface="Cambria Math"/>
                                        </a:rPr>
                                        <m:t>𝑥</m:t>
                                      </m:r>
                                      <m:r>
                                        <a:rPr lang="en-US" sz="1600" b="0" i="1" smtClean="0">
                                          <a:solidFill>
                                            <a:srgbClr val="000066"/>
                                          </a:solidFill>
                                          <a:latin typeface="Cambria Math"/>
                                        </a:rPr>
                                        <m:t>+ </m:t>
                                      </m:r>
                                      <m:sSup>
                                        <m:sSupPr>
                                          <m:ctrlPr>
                                            <a:rPr lang="en-US" sz="1600" b="0" i="1" smtClean="0">
                                              <a:solidFill>
                                                <a:srgbClr val="000066"/>
                                              </a:solidFill>
                                              <a:latin typeface="Cambria Math"/>
                                            </a:rPr>
                                          </m:ctrlPr>
                                        </m:sSupPr>
                                        <m:e>
                                          <m:r>
                                            <a:rPr lang="en-US" sz="1600" b="0" i="1" smtClean="0">
                                              <a:solidFill>
                                                <a:srgbClr val="000066"/>
                                              </a:solidFill>
                                              <a:latin typeface="Cambria Math"/>
                                            </a:rPr>
                                            <m:t>𝑐</m:t>
                                          </m:r>
                                          <m:r>
                                            <a:rPr lang="en-US" sz="1600" b="0" i="1" smtClean="0">
                                              <a:solidFill>
                                                <a:srgbClr val="000066"/>
                                              </a:solidFill>
                                              <a:latin typeface="Cambria Math"/>
                                            </a:rPr>
                                            <m:t> </m:t>
                                          </m:r>
                                          <m:r>
                                            <a:rPr lang="en-US" sz="1600" b="0" i="1" smtClean="0">
                                              <a:solidFill>
                                                <a:srgbClr val="000066"/>
                                              </a:solidFill>
                                              <a:latin typeface="Cambria Math"/>
                                            </a:rPr>
                                            <m:t>𝑐𝑜𝑠</m:t>
                                          </m:r>
                                        </m:e>
                                        <m:sup>
                                          <m:r>
                                            <a:rPr lang="en-US" sz="1600" b="0" i="1" smtClean="0">
                                              <a:solidFill>
                                                <a:srgbClr val="000066"/>
                                              </a:solidFill>
                                              <a:latin typeface="Cambria Math"/>
                                            </a:rPr>
                                            <m:t>2</m:t>
                                          </m:r>
                                        </m:sup>
                                      </m:sSup>
                                      <m:r>
                                        <a:rPr lang="en-US" sz="1600" b="0" i="1" smtClean="0">
                                          <a:solidFill>
                                            <a:srgbClr val="000066"/>
                                          </a:solidFill>
                                          <a:latin typeface="Cambria Math"/>
                                        </a:rPr>
                                        <m:t>𝑥</m:t>
                                      </m:r>
                                    </m:den>
                                  </m:f>
                                  <m:r>
                                    <a:rPr lang="en-US" sz="1600" b="0" i="1" smtClean="0">
                                      <a:solidFill>
                                        <a:srgbClr val="000066"/>
                                      </a:solidFill>
                                      <a:latin typeface="Cambria Math"/>
                                    </a:rPr>
                                    <m:t>𝑑𝑥</m:t>
                                  </m:r>
                                </m:e>
                              </m:nary>
                            </m:e>
                          </m:nary>
                        </m:e>
                      </m:nary>
                    </m:oMath>
                  </m:oMathPara>
                </a14:m>
                <a:endParaRPr lang="en-IN" sz="1600" dirty="0" smtClean="0">
                  <a:solidFill>
                    <a:srgbClr val="000066"/>
                  </a:solidFill>
                  <a:latin typeface="Calibri" pitchFamily="34" charset="0"/>
                  <a:cs typeface="Calibri" pitchFamily="34" charset="0"/>
                </a:endParaRPr>
              </a:p>
              <a:p>
                <a:pPr algn="just"/>
                <a:r>
                  <a:rPr lang="en-US" sz="1600" dirty="0" smtClean="0">
                    <a:solidFill>
                      <a:srgbClr val="000066"/>
                    </a:solidFill>
                    <a:latin typeface="Calibri" pitchFamily="34" charset="0"/>
                    <a:cs typeface="Calibri" pitchFamily="34" charset="0"/>
                  </a:rPr>
                  <a:t>To evaluate this type of integrals we use the following algorithm.</a:t>
                </a:r>
              </a:p>
              <a:p>
                <a:pPr algn="just"/>
                <a:r>
                  <a:rPr lang="en-US" sz="2000" b="1" dirty="0" smtClean="0">
                    <a:solidFill>
                      <a:srgbClr val="C00000"/>
                    </a:solidFill>
                    <a:latin typeface="Calibri" pitchFamily="34" charset="0"/>
                    <a:cs typeface="Calibri" pitchFamily="34" charset="0"/>
                  </a:rPr>
                  <a:t>ALGORITHM:</a:t>
                </a:r>
              </a:p>
              <a:p>
                <a:pPr algn="just"/>
                <a:r>
                  <a:rPr lang="en-US" sz="1600" dirty="0" smtClean="0">
                    <a:solidFill>
                      <a:srgbClr val="000066"/>
                    </a:solidFill>
                    <a:latin typeface="Calibri" pitchFamily="34" charset="0"/>
                    <a:cs typeface="Calibri" pitchFamily="34" charset="0"/>
                  </a:rPr>
                  <a:t>STEP I	 Divide numerator and denominator both by </a:t>
                </a:r>
                <a14:m>
                  <m:oMath xmlns:m="http://schemas.openxmlformats.org/officeDocument/2006/math">
                    <m:sSup>
                      <m:sSupPr>
                        <m:ctrlPr>
                          <a:rPr lang="en-US" sz="1600" i="1" smtClean="0">
                            <a:solidFill>
                              <a:srgbClr val="000066"/>
                            </a:solidFill>
                            <a:latin typeface="Cambria Math"/>
                          </a:rPr>
                        </m:ctrlPr>
                      </m:sSupPr>
                      <m:e>
                        <m:r>
                          <a:rPr lang="en-US" sz="1600" b="0" i="1" smtClean="0">
                            <a:solidFill>
                              <a:srgbClr val="000066"/>
                            </a:solidFill>
                            <a:latin typeface="Cambria Math"/>
                          </a:rPr>
                          <m:t>𝑐𝑜𝑠</m:t>
                        </m:r>
                      </m:e>
                      <m:sup>
                        <m:r>
                          <a:rPr lang="en-US" sz="1600" b="0" i="1" smtClean="0">
                            <a:solidFill>
                              <a:srgbClr val="000066"/>
                            </a:solidFill>
                            <a:latin typeface="Cambria Math"/>
                          </a:rPr>
                          <m:t>2</m:t>
                        </m:r>
                      </m:sup>
                    </m:sSup>
                  </m:oMath>
                </a14:m>
                <a:r>
                  <a:rPr lang="en-IN" sz="1600" dirty="0" smtClean="0">
                    <a:solidFill>
                      <a:srgbClr val="000066"/>
                    </a:solidFill>
                    <a:latin typeface="Calibri" pitchFamily="34" charset="0"/>
                    <a:cs typeface="Calibri" pitchFamily="34" charset="0"/>
                  </a:rPr>
                  <a:t>x.</a:t>
                </a:r>
              </a:p>
              <a:p>
                <a:pPr algn="just"/>
                <a:r>
                  <a:rPr lang="en-US" sz="1600" dirty="0" smtClean="0">
                    <a:solidFill>
                      <a:srgbClr val="000066"/>
                    </a:solidFill>
                    <a:latin typeface="Calibri" pitchFamily="34" charset="0"/>
                    <a:cs typeface="Calibri" pitchFamily="34" charset="0"/>
                  </a:rPr>
                  <a:t>STEP II 	Replace </a:t>
                </a:r>
                <a14:m>
                  <m:oMath xmlns:m="http://schemas.openxmlformats.org/officeDocument/2006/math">
                    <m:sSup>
                      <m:sSupPr>
                        <m:ctrlPr>
                          <a:rPr lang="en-US" sz="1600" i="1" smtClean="0">
                            <a:solidFill>
                              <a:srgbClr val="000066"/>
                            </a:solidFill>
                            <a:latin typeface="Cambria Math"/>
                          </a:rPr>
                        </m:ctrlPr>
                      </m:sSupPr>
                      <m:e>
                        <m:r>
                          <a:rPr lang="en-US" sz="1600" b="0" i="1" smtClean="0">
                            <a:solidFill>
                              <a:srgbClr val="000066"/>
                            </a:solidFill>
                            <a:latin typeface="Cambria Math"/>
                          </a:rPr>
                          <m:t>𝑠𝑒𝑐</m:t>
                        </m:r>
                      </m:e>
                      <m:sup>
                        <m:r>
                          <a:rPr lang="en-US" sz="1600" b="0" i="1" smtClean="0">
                            <a:solidFill>
                              <a:srgbClr val="000066"/>
                            </a:solidFill>
                            <a:latin typeface="Cambria Math"/>
                          </a:rPr>
                          <m:t>2</m:t>
                        </m:r>
                      </m:sup>
                    </m:sSup>
                  </m:oMath>
                </a14:m>
                <a:r>
                  <a:rPr lang="en-IN" sz="1600" dirty="0" smtClean="0">
                    <a:solidFill>
                      <a:srgbClr val="000066"/>
                    </a:solidFill>
                    <a:latin typeface="Calibri" pitchFamily="34" charset="0"/>
                    <a:cs typeface="Calibri" pitchFamily="34" charset="0"/>
                  </a:rPr>
                  <a:t>x, if any, in denominator by </a:t>
                </a:r>
                <a14:m>
                  <m:oMath xmlns:m="http://schemas.openxmlformats.org/officeDocument/2006/math">
                    <m:sSup>
                      <m:sSupPr>
                        <m:ctrlPr>
                          <a:rPr lang="en-IN" sz="1600" i="1" smtClean="0">
                            <a:solidFill>
                              <a:srgbClr val="000066"/>
                            </a:solidFill>
                            <a:latin typeface="Cambria Math"/>
                          </a:rPr>
                        </m:ctrlPr>
                      </m:sSupPr>
                      <m:e>
                        <m:r>
                          <a:rPr lang="en-US" sz="1600" b="0" i="1" smtClean="0">
                            <a:solidFill>
                              <a:srgbClr val="000066"/>
                            </a:solidFill>
                            <a:latin typeface="Cambria Math"/>
                          </a:rPr>
                          <m:t>1+</m:t>
                        </m:r>
                        <m:r>
                          <a:rPr lang="en-US" sz="1600" b="0" i="1" smtClean="0">
                            <a:solidFill>
                              <a:srgbClr val="000066"/>
                            </a:solidFill>
                            <a:latin typeface="Cambria Math"/>
                          </a:rPr>
                          <m:t>𝑡𝑎𝑛</m:t>
                        </m:r>
                      </m:e>
                      <m:sup>
                        <m:r>
                          <a:rPr lang="en-US" sz="1600" b="0" i="1" smtClean="0">
                            <a:solidFill>
                              <a:srgbClr val="000066"/>
                            </a:solidFill>
                            <a:latin typeface="Cambria Math"/>
                          </a:rPr>
                          <m:t>2</m:t>
                        </m:r>
                      </m:sup>
                    </m:sSup>
                  </m:oMath>
                </a14:m>
                <a:r>
                  <a:rPr lang="en-IN" sz="1600" dirty="0" smtClean="0">
                    <a:solidFill>
                      <a:srgbClr val="000066"/>
                    </a:solidFill>
                    <a:latin typeface="Calibri" pitchFamily="34" charset="0"/>
                    <a:cs typeface="Calibri" pitchFamily="34" charset="0"/>
                  </a:rPr>
                  <a:t>x.</a:t>
                </a:r>
              </a:p>
              <a:p>
                <a:pPr algn="just"/>
                <a:r>
                  <a:rPr lang="en-US" sz="1600" dirty="0" smtClean="0">
                    <a:solidFill>
                      <a:srgbClr val="000066"/>
                    </a:solidFill>
                    <a:latin typeface="Calibri" pitchFamily="34" charset="0"/>
                    <a:cs typeface="Calibri" pitchFamily="34" charset="0"/>
                  </a:rPr>
                  <a:t>STEP III 	Put tan x = t so that </a:t>
                </a:r>
                <a14:m>
                  <m:oMath xmlns:m="http://schemas.openxmlformats.org/officeDocument/2006/math">
                    <m:sSup>
                      <m:sSupPr>
                        <m:ctrlPr>
                          <a:rPr lang="en-US" sz="1600" i="1" smtClean="0">
                            <a:solidFill>
                              <a:srgbClr val="000066"/>
                            </a:solidFill>
                            <a:latin typeface="Cambria Math"/>
                          </a:rPr>
                        </m:ctrlPr>
                      </m:sSupPr>
                      <m:e>
                        <m:r>
                          <a:rPr lang="en-US" sz="1600" b="0" i="1" smtClean="0">
                            <a:solidFill>
                              <a:srgbClr val="000066"/>
                            </a:solidFill>
                            <a:latin typeface="Cambria Math"/>
                          </a:rPr>
                          <m:t>𝑠𝑒𝑐</m:t>
                        </m:r>
                      </m:e>
                      <m:sup>
                        <m:r>
                          <a:rPr lang="en-US" sz="1600" b="0" i="1" smtClean="0">
                            <a:solidFill>
                              <a:srgbClr val="000066"/>
                            </a:solidFill>
                            <a:latin typeface="Cambria Math"/>
                          </a:rPr>
                          <m:t>2</m:t>
                        </m:r>
                      </m:sup>
                    </m:sSup>
                  </m:oMath>
                </a14:m>
                <a:r>
                  <a:rPr lang="en-IN" sz="1600" dirty="0" smtClean="0">
                    <a:solidFill>
                      <a:srgbClr val="000066"/>
                    </a:solidFill>
                    <a:latin typeface="Calibri" pitchFamily="34" charset="0"/>
                    <a:cs typeface="Calibri" pitchFamily="34" charset="0"/>
                  </a:rPr>
                  <a:t>x dx = </a:t>
                </a:r>
                <a:r>
                  <a:rPr lang="en-IN" sz="1600" dirty="0" err="1" smtClean="0">
                    <a:solidFill>
                      <a:srgbClr val="000066"/>
                    </a:solidFill>
                    <a:latin typeface="Calibri" pitchFamily="34" charset="0"/>
                    <a:cs typeface="Calibri" pitchFamily="34" charset="0"/>
                  </a:rPr>
                  <a:t>dt.</a:t>
                </a:r>
                <a:r>
                  <a:rPr lang="en-IN" sz="1600" dirty="0" smtClean="0">
                    <a:solidFill>
                      <a:srgbClr val="000066"/>
                    </a:solidFill>
                    <a:latin typeface="Calibri" pitchFamily="34" charset="0"/>
                    <a:cs typeface="Calibri" pitchFamily="34" charset="0"/>
                  </a:rPr>
                  <a:t> This substitution reduces the integral 	in the 	form </a:t>
                </a:r>
                <a14:m>
                  <m:oMath xmlns:m="http://schemas.openxmlformats.org/officeDocument/2006/math">
                    <m:nary>
                      <m:naryPr>
                        <m:limLoc m:val="undOvr"/>
                        <m:subHide m:val="on"/>
                        <m:supHide m:val="on"/>
                        <m:ctrlPr>
                          <a:rPr lang="en-IN" sz="1600" i="1" smtClean="0">
                            <a:solidFill>
                              <a:srgbClr val="000066"/>
                            </a:solidFill>
                            <a:latin typeface="Cambria Math"/>
                          </a:rPr>
                        </m:ctrlPr>
                      </m:naryPr>
                      <m:sub/>
                      <m:sup/>
                      <m:e>
                        <m:f>
                          <m:fPr>
                            <m:ctrlPr>
                              <a:rPr lang="en-IN" sz="1600" i="1" smtClean="0">
                                <a:solidFill>
                                  <a:srgbClr val="000066"/>
                                </a:solidFill>
                                <a:latin typeface="Cambria Math"/>
                              </a:rPr>
                            </m:ctrlPr>
                          </m:fPr>
                          <m:num>
                            <m:r>
                              <a:rPr lang="en-US" sz="1600" b="0" i="1" smtClean="0">
                                <a:solidFill>
                                  <a:srgbClr val="000066"/>
                                </a:solidFill>
                                <a:latin typeface="Cambria Math"/>
                              </a:rPr>
                              <m:t>1</m:t>
                            </m:r>
                          </m:num>
                          <m:den>
                            <m:sSup>
                              <m:sSupPr>
                                <m:ctrlPr>
                                  <a:rPr lang="en-IN" sz="1600" i="1" smtClean="0">
                                    <a:solidFill>
                                      <a:srgbClr val="000066"/>
                                    </a:solidFill>
                                    <a:latin typeface="Cambria Math"/>
                                  </a:rPr>
                                </m:ctrlPr>
                              </m:sSupPr>
                              <m:e>
                                <m:r>
                                  <a:rPr lang="en-US" sz="1600" b="0" i="1" smtClean="0">
                                    <a:solidFill>
                                      <a:srgbClr val="000066"/>
                                    </a:solidFill>
                                    <a:latin typeface="Cambria Math"/>
                                  </a:rPr>
                                  <m:t>𝑎𝑡</m:t>
                                </m:r>
                              </m:e>
                              <m:sup>
                                <m:r>
                                  <a:rPr lang="en-US" sz="1600" b="0" i="1" smtClean="0">
                                    <a:solidFill>
                                      <a:srgbClr val="000066"/>
                                    </a:solidFill>
                                    <a:latin typeface="Cambria Math"/>
                                  </a:rPr>
                                  <m:t>2</m:t>
                                </m:r>
                              </m:sup>
                            </m:sSup>
                            <m:r>
                              <a:rPr lang="en-US" sz="1600" b="0" i="1" smtClean="0">
                                <a:solidFill>
                                  <a:srgbClr val="000066"/>
                                </a:solidFill>
                                <a:latin typeface="Cambria Math"/>
                              </a:rPr>
                              <m:t>+</m:t>
                            </m:r>
                            <m:r>
                              <a:rPr lang="en-US" sz="1600" b="0" i="1" smtClean="0">
                                <a:solidFill>
                                  <a:srgbClr val="000066"/>
                                </a:solidFill>
                                <a:latin typeface="Cambria Math"/>
                              </a:rPr>
                              <m:t>𝑏𝑡</m:t>
                            </m:r>
                            <m:r>
                              <a:rPr lang="en-US" sz="1600" b="0" i="1" smtClean="0">
                                <a:solidFill>
                                  <a:srgbClr val="000066"/>
                                </a:solidFill>
                                <a:latin typeface="Cambria Math"/>
                              </a:rPr>
                              <m:t>+</m:t>
                            </m:r>
                            <m:r>
                              <a:rPr lang="en-US" sz="1600" b="0" i="1" smtClean="0">
                                <a:solidFill>
                                  <a:srgbClr val="000066"/>
                                </a:solidFill>
                                <a:latin typeface="Cambria Math"/>
                              </a:rPr>
                              <m:t>𝑐</m:t>
                            </m:r>
                          </m:den>
                        </m:f>
                      </m:e>
                    </m:nary>
                    <m:r>
                      <a:rPr lang="en-US" sz="1600" b="0" i="1" smtClean="0">
                        <a:solidFill>
                          <a:srgbClr val="000066"/>
                        </a:solidFill>
                        <a:latin typeface="Cambria Math"/>
                      </a:rPr>
                      <m:t>𝑑𝑡</m:t>
                    </m:r>
                    <m:r>
                      <a:rPr lang="en-US" sz="1600" b="0" i="1" smtClean="0">
                        <a:solidFill>
                          <a:srgbClr val="000066"/>
                        </a:solidFill>
                        <a:latin typeface="Cambria Math"/>
                      </a:rPr>
                      <m:t>.</m:t>
                    </m:r>
                  </m:oMath>
                </a14:m>
                <a:endParaRPr lang="en-US" sz="1600" b="0" dirty="0" smtClean="0">
                  <a:solidFill>
                    <a:srgbClr val="000066"/>
                  </a:solidFill>
                  <a:latin typeface="Calibri" pitchFamily="34" charset="0"/>
                  <a:cs typeface="Calibri" pitchFamily="34" charset="0"/>
                </a:endParaRPr>
              </a:p>
              <a:p>
                <a:pPr algn="just"/>
                <a:r>
                  <a:rPr lang="en-US" sz="1600" dirty="0" smtClean="0">
                    <a:solidFill>
                      <a:srgbClr val="000066"/>
                    </a:solidFill>
                    <a:latin typeface="Calibri" pitchFamily="34" charset="0"/>
                    <a:cs typeface="Calibri" pitchFamily="34" charset="0"/>
                  </a:rPr>
                  <a:t>STEP IV 	Evaluate the integral obtained in step III by using the methods discussed 	earlier.</a:t>
                </a:r>
              </a:p>
            </p:txBody>
          </p:sp>
        </mc:Choice>
        <mc:Fallback xmlns="">
          <p:sp>
            <p:nvSpPr>
              <p:cNvPr id="2" name="TextBox 1"/>
              <p:cNvSpPr txBox="1">
                <a:spLocks noRot="1" noChangeAspect="1" noMove="1" noResize="1" noEditPoints="1" noAdjustHandles="1" noChangeArrowheads="1" noChangeShapeType="1" noTextEdit="1"/>
              </p:cNvSpPr>
              <p:nvPr/>
            </p:nvSpPr>
            <p:spPr>
              <a:xfrm>
                <a:off x="785899" y="467210"/>
                <a:ext cx="8077200" cy="3271986"/>
              </a:xfrm>
              <a:prstGeom prst="rect">
                <a:avLst/>
              </a:prstGeom>
              <a:blipFill rotWithShape="1">
                <a:blip r:embed="rId2"/>
                <a:stretch>
                  <a:fillRect l="-830" r="-981" b="-12500"/>
                </a:stretch>
              </a:blipFill>
            </p:spPr>
            <p:txBody>
              <a:bodyPr/>
              <a:lstStyle/>
              <a:p>
                <a:r>
                  <a:rPr lang="en-IN">
                    <a:noFill/>
                  </a:rPr>
                  <a:t> </a:t>
                </a:r>
              </a:p>
            </p:txBody>
          </p:sp>
        </mc:Fallback>
      </mc:AlternateContent>
      <p:sp>
        <p:nvSpPr>
          <p:cNvPr id="8" name="Pentagon 7"/>
          <p:cNvSpPr/>
          <p:nvPr/>
        </p:nvSpPr>
        <p:spPr>
          <a:xfrm>
            <a:off x="304800" y="3922428"/>
            <a:ext cx="1661885" cy="34477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1219200" y="3910163"/>
                <a:ext cx="5958115" cy="28968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IN" b="1" i="1" smtClean="0">
                              <a:solidFill>
                                <a:srgbClr val="000066"/>
                              </a:solidFill>
                              <a:latin typeface="Cambria Math"/>
                            </a:rPr>
                          </m:ctrlPr>
                        </m:naryPr>
                        <m:sub/>
                        <m:sup/>
                        <m:e>
                          <m:f>
                            <m:fPr>
                              <m:ctrlPr>
                                <a:rPr lang="en-IN" b="1" i="1" smtClean="0">
                                  <a:solidFill>
                                    <a:srgbClr val="000066"/>
                                  </a:solidFill>
                                  <a:latin typeface="Cambria Math"/>
                                </a:rPr>
                              </m:ctrlPr>
                            </m:fPr>
                            <m:num>
                              <m:r>
                                <a:rPr lang="en-US" b="1" i="1" smtClean="0">
                                  <a:solidFill>
                                    <a:srgbClr val="000066"/>
                                  </a:solidFill>
                                  <a:latin typeface="Cambria Math"/>
                                </a:rPr>
                                <m:t>𝒔𝒊𝒏𝒙</m:t>
                              </m:r>
                            </m:num>
                            <m:den>
                              <m:r>
                                <a:rPr lang="en-US" b="1" i="1" smtClean="0">
                                  <a:solidFill>
                                    <a:srgbClr val="000066"/>
                                  </a:solidFill>
                                  <a:latin typeface="Cambria Math"/>
                                </a:rPr>
                                <m:t>𝒔𝒊𝒏</m:t>
                              </m:r>
                              <m:r>
                                <a:rPr lang="en-US" b="1" i="1" smtClean="0">
                                  <a:solidFill>
                                    <a:srgbClr val="000066"/>
                                  </a:solidFill>
                                  <a:latin typeface="Cambria Math"/>
                                </a:rPr>
                                <m:t>𝟑</m:t>
                              </m:r>
                              <m:r>
                                <a:rPr lang="en-US" b="1" i="1" smtClean="0">
                                  <a:solidFill>
                                    <a:srgbClr val="000066"/>
                                  </a:solidFill>
                                  <a:latin typeface="Cambria Math"/>
                                </a:rPr>
                                <m:t>𝒙</m:t>
                              </m:r>
                            </m:den>
                          </m:f>
                          <m:r>
                            <a:rPr lang="en-US" b="1" i="1" smtClean="0">
                              <a:solidFill>
                                <a:srgbClr val="000066"/>
                              </a:solidFill>
                              <a:latin typeface="Cambria Math"/>
                            </a:rPr>
                            <m:t>𝒅𝒙</m:t>
                          </m:r>
                          <m:r>
                            <a:rPr lang="en-US" b="1" i="1" smtClean="0">
                              <a:solidFill>
                                <a:srgbClr val="000066"/>
                              </a:solidFill>
                              <a:latin typeface="Cambria Math"/>
                            </a:rPr>
                            <m:t>=</m:t>
                          </m:r>
                        </m:e>
                      </m:nary>
                      <m:nary>
                        <m:naryPr>
                          <m:limLoc m:val="undOvr"/>
                          <m:subHide m:val="on"/>
                          <m:supHide m:val="on"/>
                          <m:ctrlPr>
                            <a:rPr lang="en-US" b="1" i="1">
                              <a:solidFill>
                                <a:srgbClr val="000066"/>
                              </a:solidFill>
                              <a:latin typeface="Cambria Math"/>
                            </a:rPr>
                          </m:ctrlPr>
                        </m:naryPr>
                        <m:sub/>
                        <m:sup/>
                        <m:e>
                          <m:f>
                            <m:fPr>
                              <m:ctrlPr>
                                <a:rPr lang="en-US" b="1" i="1">
                                  <a:solidFill>
                                    <a:srgbClr val="000066"/>
                                  </a:solidFill>
                                  <a:latin typeface="Cambria Math"/>
                                </a:rPr>
                              </m:ctrlPr>
                            </m:fPr>
                            <m:num>
                              <m:r>
                                <a:rPr lang="en-US" b="1" i="1">
                                  <a:solidFill>
                                    <a:srgbClr val="000066"/>
                                  </a:solidFill>
                                  <a:latin typeface="Cambria Math"/>
                                </a:rPr>
                                <m:t>𝒔𝒊𝒏𝒙</m:t>
                              </m:r>
                            </m:num>
                            <m:den>
                              <m:r>
                                <a:rPr lang="en-US" b="1" i="1">
                                  <a:solidFill>
                                    <a:srgbClr val="000066"/>
                                  </a:solidFill>
                                  <a:latin typeface="Cambria Math"/>
                                </a:rPr>
                                <m:t>𝟑</m:t>
                              </m:r>
                              <m:r>
                                <a:rPr lang="en-US" b="1" i="1">
                                  <a:solidFill>
                                    <a:srgbClr val="000066"/>
                                  </a:solidFill>
                                  <a:latin typeface="Cambria Math"/>
                                </a:rPr>
                                <m:t>𝒔𝒊𝒏𝒙</m:t>
                              </m:r>
                              <m:r>
                                <a:rPr lang="en-US" b="1" i="1">
                                  <a:solidFill>
                                    <a:srgbClr val="000066"/>
                                  </a:solidFill>
                                  <a:latin typeface="Cambria Math"/>
                                </a:rPr>
                                <m:t>−</m:t>
                              </m:r>
                              <m:r>
                                <a:rPr lang="en-US" b="1" i="1">
                                  <a:solidFill>
                                    <a:srgbClr val="000066"/>
                                  </a:solidFill>
                                  <a:latin typeface="Cambria Math"/>
                                </a:rPr>
                                <m:t>𝟒</m:t>
                              </m:r>
                              <m:sSup>
                                <m:sSupPr>
                                  <m:ctrlPr>
                                    <a:rPr lang="en-US" b="1" i="1">
                                      <a:solidFill>
                                        <a:srgbClr val="000066"/>
                                      </a:solidFill>
                                      <a:latin typeface="Cambria Math"/>
                                    </a:rPr>
                                  </m:ctrlPr>
                                </m:sSupPr>
                                <m:e>
                                  <m:r>
                                    <a:rPr lang="en-US" b="1" i="1">
                                      <a:solidFill>
                                        <a:srgbClr val="000066"/>
                                      </a:solidFill>
                                      <a:latin typeface="Cambria Math"/>
                                    </a:rPr>
                                    <m:t>𝒔𝒊𝒏</m:t>
                                  </m:r>
                                </m:e>
                                <m:sup>
                                  <m:r>
                                    <a:rPr lang="en-US" b="1" i="1">
                                      <a:solidFill>
                                        <a:srgbClr val="000066"/>
                                      </a:solidFill>
                                      <a:latin typeface="Cambria Math"/>
                                    </a:rPr>
                                    <m:t>𝟐</m:t>
                                  </m:r>
                                </m:sup>
                              </m:sSup>
                              <m:r>
                                <a:rPr lang="en-US" b="1" i="1">
                                  <a:solidFill>
                                    <a:srgbClr val="000066"/>
                                  </a:solidFill>
                                  <a:latin typeface="Cambria Math"/>
                                </a:rPr>
                                <m:t>𝒙</m:t>
                              </m:r>
                            </m:den>
                          </m:f>
                          <m:r>
                            <a:rPr lang="en-US" b="1" i="1">
                              <a:solidFill>
                                <a:srgbClr val="000066"/>
                              </a:solidFill>
                              <a:latin typeface="Cambria Math"/>
                            </a:rPr>
                            <m:t>𝒅𝒙</m:t>
                          </m:r>
                        </m:e>
                      </m:nary>
                    </m:oMath>
                  </m:oMathPara>
                </a14:m>
                <a:endParaRPr lang="en-IN" b="1" dirty="0" smtClean="0">
                  <a:solidFill>
                    <a:srgbClr val="000066"/>
                  </a:solidFill>
                </a:endParaRPr>
              </a:p>
              <a:p>
                <a:r>
                  <a:rPr lang="en-US" b="1" dirty="0">
                    <a:solidFill>
                      <a:srgbClr val="000066"/>
                    </a:solidFill>
                  </a:rPr>
                  <a:t>	</a:t>
                </a:r>
                <a:r>
                  <a:rPr lang="en-US" b="1" dirty="0" smtClean="0">
                    <a:solidFill>
                      <a:srgbClr val="000066"/>
                    </a:solidFill>
                  </a:rPr>
                  <a:t>	</a:t>
                </a:r>
                <a14:m>
                  <m:oMath xmlns:m="http://schemas.openxmlformats.org/officeDocument/2006/math">
                    <m:r>
                      <a:rPr lang="en-US" b="1" i="1" smtClean="0">
                        <a:solidFill>
                          <a:srgbClr val="000066"/>
                        </a:solidFill>
                        <a:latin typeface="Cambria Math"/>
                      </a:rPr>
                      <m:t>=</m:t>
                    </m:r>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r>
                              <a:rPr lang="en-US" b="1" i="1" smtClean="0">
                                <a:solidFill>
                                  <a:srgbClr val="000066"/>
                                </a:solidFill>
                                <a:latin typeface="Cambria Math"/>
                              </a:rPr>
                              <m:t>𝒅𝒙</m:t>
                            </m:r>
                          </m:num>
                          <m:den>
                            <m:r>
                              <a:rPr lang="en-US" b="1" i="1" smtClean="0">
                                <a:solidFill>
                                  <a:srgbClr val="000066"/>
                                </a:solidFill>
                                <a:latin typeface="Cambria Math"/>
                              </a:rPr>
                              <m:t>𝟑</m:t>
                            </m:r>
                            <m:r>
                              <a:rPr lang="en-US" b="1" i="1" smtClean="0">
                                <a:solidFill>
                                  <a:srgbClr val="000066"/>
                                </a:solidFill>
                                <a:latin typeface="Cambria Math"/>
                              </a:rPr>
                              <m:t>−</m:t>
                            </m:r>
                            <m:r>
                              <a:rPr lang="en-US" b="1" i="1" smtClean="0">
                                <a:solidFill>
                                  <a:srgbClr val="000066"/>
                                </a:solidFill>
                                <a:latin typeface="Cambria Math"/>
                              </a:rPr>
                              <m:t>𝟒</m:t>
                            </m:r>
                            <m:sSup>
                              <m:sSupPr>
                                <m:ctrlPr>
                                  <a:rPr lang="en-US" b="1" i="1" smtClean="0">
                                    <a:solidFill>
                                      <a:srgbClr val="000066"/>
                                    </a:solidFill>
                                    <a:latin typeface="Cambria Math"/>
                                  </a:rPr>
                                </m:ctrlPr>
                              </m:sSupPr>
                              <m:e>
                                <m:r>
                                  <a:rPr lang="en-US" b="1" i="1" smtClean="0">
                                    <a:solidFill>
                                      <a:srgbClr val="000066"/>
                                    </a:solidFill>
                                    <a:latin typeface="Cambria Math"/>
                                  </a:rPr>
                                  <m:t>𝒔𝒊𝒏</m:t>
                                </m:r>
                              </m:e>
                              <m:sup>
                                <m:r>
                                  <a:rPr lang="en-US" b="1" i="1" smtClean="0">
                                    <a:solidFill>
                                      <a:srgbClr val="000066"/>
                                    </a:solidFill>
                                    <a:latin typeface="Cambria Math"/>
                                  </a:rPr>
                                  <m:t>𝟐</m:t>
                                </m:r>
                              </m:sup>
                            </m:sSup>
                            <m:r>
                              <a:rPr lang="en-US" b="1" i="1" smtClean="0">
                                <a:solidFill>
                                  <a:srgbClr val="000066"/>
                                </a:solidFill>
                                <a:latin typeface="Cambria Math"/>
                              </a:rPr>
                              <m:t>𝒙</m:t>
                            </m:r>
                          </m:den>
                        </m:f>
                      </m:e>
                    </m:nary>
                  </m:oMath>
                </a14:m>
                <a:endParaRPr lang="en-IN" b="1" dirty="0" smtClean="0">
                  <a:solidFill>
                    <a:srgbClr val="000066"/>
                  </a:solidFill>
                </a:endParaRPr>
              </a:p>
              <a:p>
                <a:r>
                  <a:rPr lang="en-US" b="1" dirty="0">
                    <a:solidFill>
                      <a:srgbClr val="000066"/>
                    </a:solidFill>
                  </a:rPr>
                  <a:t>	</a:t>
                </a:r>
                <a:r>
                  <a:rPr lang="en-US" b="1" dirty="0" smtClean="0">
                    <a:solidFill>
                      <a:srgbClr val="000066"/>
                    </a:solidFill>
                  </a:rPr>
                  <a:t>	</a:t>
                </a:r>
                <a14:m>
                  <m:oMath xmlns:m="http://schemas.openxmlformats.org/officeDocument/2006/math">
                    <m:r>
                      <a:rPr lang="en-US" b="1" i="1" smtClean="0">
                        <a:solidFill>
                          <a:srgbClr val="000066"/>
                        </a:solidFill>
                        <a:latin typeface="Cambria Math"/>
                      </a:rPr>
                      <m:t>=</m:t>
                    </m:r>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sSup>
                              <m:sSupPr>
                                <m:ctrlPr>
                                  <a:rPr lang="en-US" b="1" i="1" smtClean="0">
                                    <a:solidFill>
                                      <a:srgbClr val="000066"/>
                                    </a:solidFill>
                                    <a:latin typeface="Cambria Math"/>
                                  </a:rPr>
                                </m:ctrlPr>
                              </m:sSupPr>
                              <m:e>
                                <m:r>
                                  <a:rPr lang="en-US" b="1" i="1" smtClean="0">
                                    <a:solidFill>
                                      <a:srgbClr val="000066"/>
                                    </a:solidFill>
                                    <a:latin typeface="Cambria Math"/>
                                  </a:rPr>
                                  <m:t>𝒔𝒆𝒄</m:t>
                                </m:r>
                              </m:e>
                              <m:sup>
                                <m:r>
                                  <a:rPr lang="en-US" b="1" i="1" smtClean="0">
                                    <a:solidFill>
                                      <a:srgbClr val="000066"/>
                                    </a:solidFill>
                                    <a:latin typeface="Cambria Math"/>
                                  </a:rPr>
                                  <m:t>𝟐</m:t>
                                </m:r>
                              </m:sup>
                            </m:sSup>
                            <m:r>
                              <a:rPr lang="en-US" b="1" i="1" smtClean="0">
                                <a:solidFill>
                                  <a:srgbClr val="000066"/>
                                </a:solidFill>
                                <a:latin typeface="Cambria Math"/>
                              </a:rPr>
                              <m:t>𝒙</m:t>
                            </m:r>
                          </m:num>
                          <m:den>
                            <m:sSup>
                              <m:sSupPr>
                                <m:ctrlPr>
                                  <a:rPr lang="en-US" b="1" i="1" smtClean="0">
                                    <a:solidFill>
                                      <a:srgbClr val="000066"/>
                                    </a:solidFill>
                                    <a:latin typeface="Cambria Math"/>
                                  </a:rPr>
                                </m:ctrlPr>
                              </m:sSupPr>
                              <m:e>
                                <m:r>
                                  <a:rPr lang="en-US" b="1" i="1" smtClean="0">
                                    <a:solidFill>
                                      <a:srgbClr val="000066"/>
                                    </a:solidFill>
                                    <a:latin typeface="Cambria Math"/>
                                  </a:rPr>
                                  <m:t>𝟑</m:t>
                                </m:r>
                                <m:r>
                                  <a:rPr lang="en-US" b="1" i="1" smtClean="0">
                                    <a:solidFill>
                                      <a:srgbClr val="000066"/>
                                    </a:solidFill>
                                    <a:latin typeface="Cambria Math"/>
                                  </a:rPr>
                                  <m:t>𝒔𝒆𝒄</m:t>
                                </m:r>
                              </m:e>
                              <m:sup>
                                <m:r>
                                  <a:rPr lang="en-US" b="1" i="1" smtClean="0">
                                    <a:solidFill>
                                      <a:srgbClr val="000066"/>
                                    </a:solidFill>
                                    <a:latin typeface="Cambria Math"/>
                                  </a:rPr>
                                  <m:t>𝟐</m:t>
                                </m:r>
                              </m:sup>
                            </m:sSup>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𝟒</m:t>
                            </m:r>
                            <m:sSup>
                              <m:sSupPr>
                                <m:ctrlPr>
                                  <a:rPr lang="en-US" b="1" i="1" smtClean="0">
                                    <a:solidFill>
                                      <a:srgbClr val="000066"/>
                                    </a:solidFill>
                                    <a:latin typeface="Cambria Math"/>
                                  </a:rPr>
                                </m:ctrlPr>
                              </m:sSupPr>
                              <m:e>
                                <m:r>
                                  <a:rPr lang="en-US" b="1" i="1" smtClean="0">
                                    <a:solidFill>
                                      <a:srgbClr val="000066"/>
                                    </a:solidFill>
                                    <a:latin typeface="Cambria Math"/>
                                  </a:rPr>
                                  <m:t>𝒕𝒂𝒏</m:t>
                                </m:r>
                              </m:e>
                              <m:sup>
                                <m:r>
                                  <a:rPr lang="en-US" b="1" i="1" smtClean="0">
                                    <a:solidFill>
                                      <a:srgbClr val="000066"/>
                                    </a:solidFill>
                                    <a:latin typeface="Cambria Math"/>
                                  </a:rPr>
                                  <m:t>𝟐</m:t>
                                </m:r>
                              </m:sup>
                            </m:sSup>
                            <m:r>
                              <a:rPr lang="en-US" b="1" i="1" smtClean="0">
                                <a:solidFill>
                                  <a:srgbClr val="000066"/>
                                </a:solidFill>
                                <a:latin typeface="Cambria Math"/>
                              </a:rPr>
                              <m:t>𝒙</m:t>
                            </m:r>
                          </m:den>
                        </m:f>
                      </m:e>
                    </m:nary>
                    <m:r>
                      <a:rPr lang="en-US" b="1" i="1" smtClean="0">
                        <a:solidFill>
                          <a:srgbClr val="000066"/>
                        </a:solidFill>
                        <a:latin typeface="Cambria Math"/>
                      </a:rPr>
                      <m:t>𝒅𝒙</m:t>
                    </m:r>
                  </m:oMath>
                </a14:m>
                <a:endParaRPr lang="en-IN" b="1" dirty="0" smtClean="0">
                  <a:solidFill>
                    <a:srgbClr val="000066"/>
                  </a:solidFill>
                </a:endParaRPr>
              </a:p>
              <a:p>
                <a:r>
                  <a:rPr lang="en-US" b="1" dirty="0">
                    <a:solidFill>
                      <a:srgbClr val="000066"/>
                    </a:solidFill>
                  </a:rPr>
                  <a:t>	</a:t>
                </a:r>
                <a:r>
                  <a:rPr lang="en-US" b="1" dirty="0" smtClean="0">
                    <a:solidFill>
                      <a:srgbClr val="000066"/>
                    </a:solidFill>
                  </a:rPr>
                  <a:t>	</a:t>
                </a:r>
                <a14:m>
                  <m:oMath xmlns:m="http://schemas.openxmlformats.org/officeDocument/2006/math">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𝒅𝒕</m:t>
                        </m:r>
                      </m:num>
                      <m:den>
                        <m:r>
                          <a:rPr lang="en-US" b="1" i="1" smtClean="0">
                            <a:solidFill>
                              <a:srgbClr val="000066"/>
                            </a:solidFill>
                            <a:latin typeface="Cambria Math"/>
                          </a:rPr>
                          <m:t>𝟑</m:t>
                        </m:r>
                        <m:r>
                          <a:rPr lang="en-US" b="1" i="1" smtClean="0">
                            <a:solidFill>
                              <a:srgbClr val="000066"/>
                            </a:solidFill>
                            <a:latin typeface="Cambria Math"/>
                          </a:rPr>
                          <m:t>(</m:t>
                        </m:r>
                        <m:r>
                          <a:rPr lang="en-US" b="1" i="1" smtClean="0">
                            <a:solidFill>
                              <a:srgbClr val="000066"/>
                            </a:solidFill>
                            <a:latin typeface="Cambria Math"/>
                          </a:rPr>
                          <m:t>𝟏</m:t>
                        </m:r>
                        <m:r>
                          <a:rPr lang="en-US" b="1" i="1" smtClean="0">
                            <a:solidFill>
                              <a:srgbClr val="000066"/>
                            </a:solidFill>
                            <a:latin typeface="Cambria Math"/>
                          </a:rPr>
                          <m:t>+</m:t>
                        </m:r>
                        <m:sSup>
                          <m:sSupPr>
                            <m:ctrlPr>
                              <a:rPr lang="en-US" b="1" i="1" smtClean="0">
                                <a:solidFill>
                                  <a:srgbClr val="000066"/>
                                </a:solidFill>
                                <a:latin typeface="Cambria Math"/>
                              </a:rPr>
                            </m:ctrlPr>
                          </m:sSupPr>
                          <m:e>
                            <m:r>
                              <a:rPr lang="en-US" b="1" i="1" smtClean="0">
                                <a:solidFill>
                                  <a:srgbClr val="000066"/>
                                </a:solidFill>
                                <a:latin typeface="Cambria Math"/>
                              </a:rPr>
                              <m:t>𝒕</m:t>
                            </m:r>
                          </m:e>
                          <m:sup>
                            <m:r>
                              <a:rPr lang="en-US" b="1" i="1" smtClean="0">
                                <a:solidFill>
                                  <a:srgbClr val="000066"/>
                                </a:solidFill>
                                <a:latin typeface="Cambria Math"/>
                              </a:rPr>
                              <m:t>𝟐</m:t>
                            </m:r>
                          </m:sup>
                        </m:sSup>
                        <m:r>
                          <a:rPr lang="en-US" b="1" i="1" smtClean="0">
                            <a:solidFill>
                              <a:srgbClr val="000066"/>
                            </a:solidFill>
                            <a:latin typeface="Cambria Math"/>
                          </a:rPr>
                          <m:t>)−</m:t>
                        </m:r>
                        <m:r>
                          <a:rPr lang="en-US" b="1" i="1" smtClean="0">
                            <a:solidFill>
                              <a:srgbClr val="000066"/>
                            </a:solidFill>
                            <a:latin typeface="Cambria Math"/>
                          </a:rPr>
                          <m:t>𝟒</m:t>
                        </m:r>
                        <m:sSup>
                          <m:sSupPr>
                            <m:ctrlPr>
                              <a:rPr lang="en-US" b="1" i="1" smtClean="0">
                                <a:solidFill>
                                  <a:srgbClr val="000066"/>
                                </a:solidFill>
                                <a:latin typeface="Cambria Math"/>
                              </a:rPr>
                            </m:ctrlPr>
                          </m:sSupPr>
                          <m:e>
                            <m:r>
                              <a:rPr lang="en-US" b="1" i="1" smtClean="0">
                                <a:solidFill>
                                  <a:srgbClr val="000066"/>
                                </a:solidFill>
                                <a:latin typeface="Cambria Math"/>
                              </a:rPr>
                              <m:t>𝒕</m:t>
                            </m:r>
                          </m:e>
                          <m:sup>
                            <m:r>
                              <a:rPr lang="en-US" b="1" i="1" smtClean="0">
                                <a:solidFill>
                                  <a:srgbClr val="000066"/>
                                </a:solidFill>
                                <a:latin typeface="Cambria Math"/>
                              </a:rPr>
                              <m:t>𝟐</m:t>
                            </m:r>
                          </m:sup>
                        </m:sSup>
                      </m:den>
                    </m:f>
                  </m:oMath>
                </a14:m>
                <a:endParaRPr lang="en-IN" b="1" dirty="0" smtClean="0">
                  <a:solidFill>
                    <a:srgbClr val="000066"/>
                  </a:solidFill>
                </a:endParaRPr>
              </a:p>
              <a:p>
                <a:r>
                  <a:rPr lang="en-US" b="1" dirty="0">
                    <a:solidFill>
                      <a:srgbClr val="000066"/>
                    </a:solidFill>
                  </a:rPr>
                  <a:t>	</a:t>
                </a:r>
                <a:r>
                  <a:rPr lang="en-US" b="1" dirty="0" smtClean="0">
                    <a:solidFill>
                      <a:srgbClr val="000066"/>
                    </a:solidFill>
                  </a:rPr>
                  <a:t>	</a:t>
                </a:r>
                <a14:m>
                  <m:oMath xmlns:m="http://schemas.openxmlformats.org/officeDocument/2006/math">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𝟏</m:t>
                        </m:r>
                      </m:num>
                      <m:den>
                        <m:sSup>
                          <m:sSupPr>
                            <m:ctrlPr>
                              <a:rPr lang="en-US" b="1" i="1" smtClean="0">
                                <a:solidFill>
                                  <a:srgbClr val="000066"/>
                                </a:solidFill>
                                <a:latin typeface="Cambria Math"/>
                              </a:rPr>
                            </m:ctrlPr>
                          </m:sSupPr>
                          <m:e>
                            <m:r>
                              <a:rPr lang="en-US" b="1" i="1" smtClean="0">
                                <a:solidFill>
                                  <a:srgbClr val="000066"/>
                                </a:solidFill>
                                <a:latin typeface="Cambria Math"/>
                              </a:rPr>
                              <m:t>(</m:t>
                            </m:r>
                            <m:rad>
                              <m:radPr>
                                <m:degHide m:val="on"/>
                                <m:ctrlPr>
                                  <a:rPr lang="en-US" b="1" i="1" smtClean="0">
                                    <a:solidFill>
                                      <a:srgbClr val="000066"/>
                                    </a:solidFill>
                                    <a:latin typeface="Cambria Math"/>
                                  </a:rPr>
                                </m:ctrlPr>
                              </m:radPr>
                              <m:deg/>
                              <m:e>
                                <m:r>
                                  <a:rPr lang="en-US" b="1" i="1" smtClean="0">
                                    <a:solidFill>
                                      <a:srgbClr val="000066"/>
                                    </a:solidFill>
                                    <a:latin typeface="Cambria Math"/>
                                  </a:rPr>
                                  <m:t>𝟑</m:t>
                                </m:r>
                                <m:r>
                                  <a:rPr lang="en-US" b="1" i="1" smtClean="0">
                                    <a:solidFill>
                                      <a:srgbClr val="000066"/>
                                    </a:solidFill>
                                    <a:latin typeface="Cambria Math"/>
                                  </a:rPr>
                                  <m:t>)</m:t>
                                </m:r>
                              </m:e>
                            </m:rad>
                          </m:e>
                          <m:sup>
                            <m:r>
                              <a:rPr lang="en-US" b="1" i="1" smtClean="0">
                                <a:solidFill>
                                  <a:srgbClr val="000066"/>
                                </a:solidFill>
                                <a:latin typeface="Cambria Math"/>
                              </a:rPr>
                              <m:t>𝟐</m:t>
                            </m:r>
                          </m:sup>
                        </m:sSup>
                        <m:r>
                          <a:rPr lang="en-US" b="1" i="1" smtClean="0">
                            <a:solidFill>
                              <a:srgbClr val="000066"/>
                            </a:solidFill>
                            <a:latin typeface="Cambria Math"/>
                          </a:rPr>
                          <m:t>−</m:t>
                        </m:r>
                        <m:sSup>
                          <m:sSupPr>
                            <m:ctrlPr>
                              <a:rPr lang="en-US" b="1" i="1" smtClean="0">
                                <a:solidFill>
                                  <a:srgbClr val="000066"/>
                                </a:solidFill>
                                <a:latin typeface="Cambria Math"/>
                              </a:rPr>
                            </m:ctrlPr>
                          </m:sSupPr>
                          <m:e>
                            <m:r>
                              <a:rPr lang="en-US" b="1" i="1" smtClean="0">
                                <a:solidFill>
                                  <a:srgbClr val="000066"/>
                                </a:solidFill>
                                <a:latin typeface="Cambria Math"/>
                              </a:rPr>
                              <m:t>𝒕</m:t>
                            </m:r>
                          </m:e>
                          <m:sup>
                            <m:r>
                              <a:rPr lang="en-US" b="1" i="1" smtClean="0">
                                <a:solidFill>
                                  <a:srgbClr val="000066"/>
                                </a:solidFill>
                                <a:latin typeface="Cambria Math"/>
                              </a:rPr>
                              <m:t>𝟐</m:t>
                            </m:r>
                          </m:sup>
                        </m:sSup>
                      </m:den>
                    </m:f>
                    <m:r>
                      <a:rPr lang="en-US" b="1" i="1" smtClean="0">
                        <a:solidFill>
                          <a:srgbClr val="000066"/>
                        </a:solidFill>
                        <a:latin typeface="Cambria Math"/>
                      </a:rPr>
                      <m:t>𝒅𝒙</m:t>
                    </m:r>
                  </m:oMath>
                </a14:m>
                <a:r>
                  <a:rPr lang="en-IN" b="1" dirty="0" smtClean="0">
                    <a:solidFill>
                      <a:srgbClr val="000066"/>
                    </a:solidFill>
                  </a:rPr>
                  <a:t> </a:t>
                </a:r>
                <a14:m>
                  <m:oMath xmlns:m="http://schemas.openxmlformats.org/officeDocument/2006/math">
                    <m:r>
                      <a:rPr lang="en-US" b="1" i="1" dirty="0" smtClean="0">
                        <a:solidFill>
                          <a:srgbClr val="000066"/>
                        </a:solidFill>
                        <a:latin typeface="Cambria Math"/>
                      </a:rPr>
                      <m:t>=</m:t>
                    </m:r>
                    <m:f>
                      <m:fPr>
                        <m:ctrlPr>
                          <a:rPr lang="en-US" b="1" i="1" dirty="0" smtClean="0">
                            <a:solidFill>
                              <a:srgbClr val="000066"/>
                            </a:solidFill>
                            <a:latin typeface="Cambria Math"/>
                          </a:rPr>
                        </m:ctrlPr>
                      </m:fPr>
                      <m:num>
                        <m:r>
                          <a:rPr lang="en-US" b="1" i="1" dirty="0" smtClean="0">
                            <a:solidFill>
                              <a:srgbClr val="000066"/>
                            </a:solidFill>
                            <a:latin typeface="Cambria Math"/>
                          </a:rPr>
                          <m:t>𝟏</m:t>
                        </m:r>
                      </m:num>
                      <m:den>
                        <m:rad>
                          <m:radPr>
                            <m:ctrlPr>
                              <a:rPr lang="en-US" b="1" i="1" dirty="0" smtClean="0">
                                <a:solidFill>
                                  <a:srgbClr val="000066"/>
                                </a:solidFill>
                                <a:latin typeface="Cambria Math"/>
                              </a:rPr>
                            </m:ctrlPr>
                          </m:radPr>
                          <m:deg>
                            <m:r>
                              <m:rPr>
                                <m:brk m:alnAt="7"/>
                              </m:rPr>
                              <a:rPr lang="en-US" b="1" i="1" dirty="0" smtClean="0">
                                <a:solidFill>
                                  <a:srgbClr val="000066"/>
                                </a:solidFill>
                                <a:latin typeface="Cambria Math"/>
                              </a:rPr>
                              <m:t>𝟐</m:t>
                            </m:r>
                          </m:deg>
                          <m:e>
                            <m:r>
                              <a:rPr lang="en-US" b="1" i="1" dirty="0" smtClean="0">
                                <a:solidFill>
                                  <a:srgbClr val="000066"/>
                                </a:solidFill>
                                <a:latin typeface="Cambria Math"/>
                              </a:rPr>
                              <m:t>𝟑</m:t>
                            </m:r>
                          </m:e>
                        </m:rad>
                      </m:den>
                    </m:f>
                    <m:r>
                      <a:rPr lang="en-US" b="1" i="1" dirty="0" smtClean="0">
                        <a:solidFill>
                          <a:srgbClr val="000066"/>
                        </a:solidFill>
                        <a:latin typeface="Cambria Math"/>
                      </a:rPr>
                      <m:t>𝒍𝒐𝒈</m:t>
                    </m:r>
                    <m:d>
                      <m:dPr>
                        <m:begChr m:val="|"/>
                        <m:endChr m:val="|"/>
                        <m:ctrlPr>
                          <a:rPr lang="en-US" b="1" i="1" dirty="0" smtClean="0">
                            <a:solidFill>
                              <a:srgbClr val="000066"/>
                            </a:solidFill>
                            <a:latin typeface="Cambria Math"/>
                          </a:rPr>
                        </m:ctrlPr>
                      </m:dPr>
                      <m:e>
                        <m:f>
                          <m:fPr>
                            <m:ctrlPr>
                              <a:rPr lang="en-US" b="1" i="1" dirty="0" smtClean="0">
                                <a:solidFill>
                                  <a:srgbClr val="000066"/>
                                </a:solidFill>
                                <a:latin typeface="Cambria Math"/>
                              </a:rPr>
                            </m:ctrlPr>
                          </m:fPr>
                          <m:num>
                            <m:rad>
                              <m:radPr>
                                <m:degHide m:val="on"/>
                                <m:ctrlPr>
                                  <a:rPr lang="en-US" b="1" i="1" dirty="0" smtClean="0">
                                    <a:solidFill>
                                      <a:srgbClr val="000066"/>
                                    </a:solidFill>
                                    <a:latin typeface="Cambria Math"/>
                                  </a:rPr>
                                </m:ctrlPr>
                              </m:radPr>
                              <m:deg/>
                              <m:e>
                                <m:r>
                                  <a:rPr lang="en-US" b="1" i="1" dirty="0" smtClean="0">
                                    <a:solidFill>
                                      <a:srgbClr val="000066"/>
                                    </a:solidFill>
                                    <a:latin typeface="Cambria Math"/>
                                  </a:rPr>
                                  <m:t>𝟑</m:t>
                                </m:r>
                              </m:e>
                            </m:rad>
                            <m:r>
                              <a:rPr lang="en-US" b="1" i="1" dirty="0" smtClean="0">
                                <a:solidFill>
                                  <a:srgbClr val="000066"/>
                                </a:solidFill>
                                <a:latin typeface="Cambria Math"/>
                              </a:rPr>
                              <m:t>+</m:t>
                            </m:r>
                            <m:r>
                              <a:rPr lang="en-US" b="1" i="1" dirty="0" smtClean="0">
                                <a:solidFill>
                                  <a:srgbClr val="000066"/>
                                </a:solidFill>
                                <a:latin typeface="Cambria Math"/>
                              </a:rPr>
                              <m:t>𝒕𝒂𝒏𝒙</m:t>
                            </m:r>
                          </m:num>
                          <m:den>
                            <m:rad>
                              <m:radPr>
                                <m:degHide m:val="on"/>
                                <m:ctrlPr>
                                  <a:rPr lang="en-US" b="1" i="1" dirty="0" smtClean="0">
                                    <a:solidFill>
                                      <a:srgbClr val="000066"/>
                                    </a:solidFill>
                                    <a:latin typeface="Cambria Math"/>
                                  </a:rPr>
                                </m:ctrlPr>
                              </m:radPr>
                              <m:deg/>
                              <m:e>
                                <m:r>
                                  <a:rPr lang="en-US" b="1" i="1" dirty="0" smtClean="0">
                                    <a:solidFill>
                                      <a:srgbClr val="000066"/>
                                    </a:solidFill>
                                    <a:latin typeface="Cambria Math"/>
                                  </a:rPr>
                                  <m:t>𝟑</m:t>
                                </m:r>
                              </m:e>
                            </m:rad>
                            <m:r>
                              <a:rPr lang="en-US" b="1" i="1" dirty="0" smtClean="0">
                                <a:solidFill>
                                  <a:srgbClr val="000066"/>
                                </a:solidFill>
                                <a:latin typeface="Cambria Math"/>
                              </a:rPr>
                              <m:t>−</m:t>
                            </m:r>
                            <m:r>
                              <a:rPr lang="en-US" b="1" i="1" dirty="0" smtClean="0">
                                <a:solidFill>
                                  <a:srgbClr val="000066"/>
                                </a:solidFill>
                                <a:latin typeface="Cambria Math"/>
                              </a:rPr>
                              <m:t>𝒕𝒂𝒏𝒙</m:t>
                            </m:r>
                          </m:den>
                        </m:f>
                      </m:e>
                    </m:d>
                    <m:r>
                      <a:rPr lang="en-US" b="1" i="1" dirty="0" smtClean="0">
                        <a:solidFill>
                          <a:srgbClr val="000066"/>
                        </a:solidFill>
                        <a:latin typeface="Cambria Math"/>
                      </a:rPr>
                      <m:t>+</m:t>
                    </m:r>
                    <m:r>
                      <a:rPr lang="en-US" b="1" i="1" dirty="0" smtClean="0">
                        <a:solidFill>
                          <a:srgbClr val="000066"/>
                        </a:solidFill>
                        <a:latin typeface="Cambria Math"/>
                      </a:rPr>
                      <m:t>𝑪</m:t>
                    </m:r>
                  </m:oMath>
                </a14:m>
                <a:endParaRPr lang="en-IN" b="1" dirty="0" smtClean="0">
                  <a:solidFill>
                    <a:srgbClr val="000066"/>
                  </a:solidFill>
                </a:endParaRPr>
              </a:p>
              <a:p>
                <a:endParaRPr lang="en-IN" dirty="0"/>
              </a:p>
            </p:txBody>
          </p:sp>
        </mc:Choice>
        <mc:Fallback xmlns="">
          <p:sp>
            <p:nvSpPr>
              <p:cNvPr id="6" name="TextBox 5"/>
              <p:cNvSpPr txBox="1">
                <a:spLocks noRot="1" noChangeAspect="1" noMove="1" noResize="1" noEditPoints="1" noAdjustHandles="1" noChangeArrowheads="1" noChangeShapeType="1" noTextEdit="1"/>
              </p:cNvSpPr>
              <p:nvPr/>
            </p:nvSpPr>
            <p:spPr>
              <a:xfrm>
                <a:off x="1219200" y="3910163"/>
                <a:ext cx="5958115" cy="2896883"/>
              </a:xfrm>
              <a:prstGeom prst="rect">
                <a:avLst/>
              </a:prstGeom>
              <a:blipFill rotWithShape="1">
                <a:blip r:embed="rId5"/>
                <a:stretch>
                  <a:fillRect l="-819" b="-2311"/>
                </a:stretch>
              </a:blipFill>
            </p:spPr>
            <p:txBody>
              <a:bodyPr/>
              <a:lstStyle/>
              <a:p>
                <a:r>
                  <a:rPr lang="en-IN">
                    <a:noFill/>
                  </a:rPr>
                  <a:t> </a:t>
                </a:r>
              </a:p>
            </p:txBody>
          </p:sp>
        </mc:Fallback>
      </mc:AlternateContent>
    </p:spTree>
    <p:extLst>
      <p:ext uri="{BB962C8B-B14F-4D97-AF65-F5344CB8AC3E}">
        <p14:creationId xmlns:p14="http://schemas.microsoft.com/office/powerpoint/2010/main" val="3433841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533400"/>
            <a:ext cx="8534400" cy="5791200"/>
          </a:xfrm>
        </p:spPr>
        <p:txBody>
          <a:bodyPr>
            <a:normAutofit/>
          </a:bodyPr>
          <a:lstStyle/>
          <a:p>
            <a:r>
              <a:rPr lang="en-IN" sz="4000" b="1" u="sng" dirty="0" smtClean="0">
                <a:solidFill>
                  <a:srgbClr val="FF0000"/>
                </a:solidFill>
                <a:effectLst>
                  <a:outerShdw blurRad="38100" dist="38100" dir="2700000" algn="tl">
                    <a:srgbClr val="000000">
                      <a:alpha val="43137"/>
                    </a:srgbClr>
                  </a:outerShdw>
                </a:effectLst>
                <a:latin typeface="+mn-lt"/>
              </a:rPr>
              <a:t/>
            </a:r>
            <a:br>
              <a:rPr lang="en-IN" sz="4000" b="1" u="sng" dirty="0" smtClean="0">
                <a:solidFill>
                  <a:srgbClr val="FF0000"/>
                </a:solidFill>
                <a:effectLst>
                  <a:outerShdw blurRad="38100" dist="38100" dir="2700000" algn="tl">
                    <a:srgbClr val="000000">
                      <a:alpha val="43137"/>
                    </a:srgbClr>
                  </a:outerShdw>
                </a:effectLst>
                <a:latin typeface="+mn-lt"/>
              </a:rPr>
            </a:br>
            <a:r>
              <a:rPr lang="en-IN" sz="4900" b="1" u="sng" dirty="0" smtClean="0">
                <a:solidFill>
                  <a:srgbClr val="FF0000"/>
                </a:solidFill>
                <a:effectLst>
                  <a:outerShdw blurRad="38100" dist="38100" dir="2700000" algn="tl">
                    <a:srgbClr val="000000">
                      <a:alpha val="43137"/>
                    </a:srgbClr>
                  </a:outerShdw>
                </a:effectLst>
                <a:latin typeface="+mn-lt"/>
              </a:rPr>
              <a:t/>
            </a:r>
            <a:br>
              <a:rPr lang="en-IN" sz="4900" b="1" u="sng" dirty="0" smtClean="0">
                <a:solidFill>
                  <a:srgbClr val="FF0000"/>
                </a:solidFill>
                <a:effectLst>
                  <a:outerShdw blurRad="38100" dist="38100" dir="2700000" algn="tl">
                    <a:srgbClr val="000000">
                      <a:alpha val="43137"/>
                    </a:srgbClr>
                  </a:outerShdw>
                </a:effectLst>
                <a:latin typeface="+mn-lt"/>
              </a:rPr>
            </a:br>
            <a:r>
              <a:rPr lang="en-IN" sz="3600" b="1" dirty="0" smtClean="0">
                <a:solidFill>
                  <a:srgbClr val="FF0000"/>
                </a:solidFill>
                <a:latin typeface="+mn-lt"/>
              </a:rPr>
              <a:t>(INDEFINITE INTEGRALS)</a:t>
            </a:r>
            <a:r>
              <a:rPr lang="en-IN" sz="3100" b="1" dirty="0" smtClean="0">
                <a:solidFill>
                  <a:srgbClr val="FF0000"/>
                </a:solidFill>
                <a:latin typeface="+mn-lt"/>
              </a:rPr>
              <a:t/>
            </a:r>
            <a:br>
              <a:rPr lang="en-IN" sz="3100" b="1" dirty="0" smtClean="0">
                <a:solidFill>
                  <a:srgbClr val="FF0000"/>
                </a:solidFill>
                <a:latin typeface="+mn-lt"/>
              </a:rPr>
            </a:br>
            <a:r>
              <a:rPr lang="en-IN" sz="3200" b="1" dirty="0" smtClean="0">
                <a:solidFill>
                  <a:srgbClr val="7030A0"/>
                </a:solidFill>
                <a:latin typeface="+mn-lt"/>
              </a:rPr>
              <a:t/>
            </a:r>
            <a:br>
              <a:rPr lang="en-IN" sz="3200" b="1" dirty="0" smtClean="0">
                <a:solidFill>
                  <a:srgbClr val="7030A0"/>
                </a:solidFill>
                <a:latin typeface="+mn-lt"/>
              </a:rPr>
            </a:br>
            <a:r>
              <a:rPr lang="en-IN" sz="3200" b="1" dirty="0" smtClean="0">
                <a:solidFill>
                  <a:srgbClr val="7030A0"/>
                </a:solidFill>
                <a:latin typeface="+mn-lt"/>
              </a:rPr>
              <a:t>CLASS XII (NCERT)</a:t>
            </a:r>
            <a:br>
              <a:rPr lang="en-IN" sz="3200" b="1" dirty="0" smtClean="0">
                <a:solidFill>
                  <a:srgbClr val="7030A0"/>
                </a:solidFill>
                <a:latin typeface="+mn-lt"/>
              </a:rPr>
            </a:br>
            <a:r>
              <a:rPr lang="en-IN" sz="3200" b="1" dirty="0" smtClean="0">
                <a:solidFill>
                  <a:srgbClr val="7030A0"/>
                </a:solidFill>
                <a:latin typeface="+mn-lt"/>
              </a:rPr>
              <a:t/>
            </a:r>
            <a:br>
              <a:rPr lang="en-IN" sz="3200" b="1" dirty="0" smtClean="0">
                <a:solidFill>
                  <a:srgbClr val="7030A0"/>
                </a:solidFill>
                <a:latin typeface="+mn-lt"/>
              </a:rPr>
            </a:br>
            <a:r>
              <a:rPr lang="en-IN" sz="3100" b="1" dirty="0" smtClean="0">
                <a:latin typeface="+mn-lt"/>
              </a:rPr>
              <a:t/>
            </a:r>
            <a:br>
              <a:rPr lang="en-IN" sz="3100" b="1" dirty="0" smtClean="0">
                <a:latin typeface="+mn-lt"/>
              </a:rPr>
            </a:br>
            <a:endParaRPr lang="or-IN" sz="3100" b="1" dirty="0">
              <a:solidFill>
                <a:srgbClr val="FF0000"/>
              </a:solidFill>
              <a:latin typeface="+mn-lt"/>
            </a:endParaRPr>
          </a:p>
        </p:txBody>
      </p:sp>
      <p:sp>
        <p:nvSpPr>
          <p:cNvPr id="3" name="Rectangle 2"/>
          <p:cNvSpPr/>
          <p:nvPr/>
        </p:nvSpPr>
        <p:spPr>
          <a:xfrm>
            <a:off x="369686" y="4242237"/>
            <a:ext cx="8469514" cy="584775"/>
          </a:xfrm>
          <a:prstGeom prst="rect">
            <a:avLst/>
          </a:prstGeom>
        </p:spPr>
        <p:txBody>
          <a:bodyPr wrap="square">
            <a:spAutoFit/>
          </a:bodyPr>
          <a:lstStyle/>
          <a:p>
            <a:pPr algn="ctr"/>
            <a:r>
              <a:rPr lang="en-IN" sz="3200" dirty="0">
                <a:hlinkClick r:id="rId3"/>
              </a:rPr>
              <a:t>http://ncert.nic.in/ncerts/l/lemh201.pdf</a:t>
            </a:r>
            <a:endParaRPr lang="en-IN" sz="3200" dirty="0"/>
          </a:p>
        </p:txBody>
      </p:sp>
      <p:sp>
        <p:nvSpPr>
          <p:cNvPr id="2" name="Rounded Rectangle 1"/>
          <p:cNvSpPr/>
          <p:nvPr/>
        </p:nvSpPr>
        <p:spPr>
          <a:xfrm>
            <a:off x="1289743" y="318655"/>
            <a:ext cx="66294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dirty="0">
                <a:solidFill>
                  <a:srgbClr val="FF0000"/>
                </a:solidFill>
              </a:rPr>
              <a:t>CHAPTER TEXT BOOK LINK</a:t>
            </a:r>
            <a:endParaRPr lang="en-IN" sz="4000" dirty="0"/>
          </a:p>
        </p:txBody>
      </p:sp>
    </p:spTree>
    <p:extLst>
      <p:ext uri="{BB962C8B-B14F-4D97-AF65-F5344CB8AC3E}">
        <p14:creationId xmlns:p14="http://schemas.microsoft.com/office/powerpoint/2010/main" val="131720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3000"/>
                <a:lumOff val="97000"/>
              </a:srgbClr>
            </a:gs>
            <a:gs pos="0">
              <a:srgbClr val="55F030"/>
            </a:gs>
            <a:gs pos="32000">
              <a:srgbClr val="C7E9C9">
                <a:lumMod val="15000"/>
                <a:lumOff val="85000"/>
              </a:srgbClr>
            </a:gs>
            <a:gs pos="100000">
              <a:schemeClr val="bg1">
                <a:lumMod val="9000"/>
                <a:lumOff val="91000"/>
              </a:schemeClr>
            </a:gs>
          </a:gsLst>
          <a:lin ang="16200000" scaled="1"/>
          <a:tileRect/>
        </a:gradFill>
        <a:effectLst/>
      </p:bgPr>
    </p:bg>
    <p:spTree>
      <p:nvGrpSpPr>
        <p:cNvPr id="1" name=""/>
        <p:cNvGrpSpPr/>
        <p:nvPr/>
      </p:nvGrpSpPr>
      <p:grpSpPr>
        <a:xfrm>
          <a:off x="0" y="0"/>
          <a:ext cx="0" cy="0"/>
          <a:chOff x="0" y="0"/>
          <a:chExt cx="0" cy="0"/>
        </a:xfrm>
      </p:grpSpPr>
      <p:pic>
        <p:nvPicPr>
          <p:cNvPr id="3074" name="Picture 2" descr="C:\Users\JITU\Desktop\New folder (2)\S19.jpe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0872"/>
          <a:stretch/>
        </p:blipFill>
        <p:spPr bwMode="auto">
          <a:xfrm>
            <a:off x="381000" y="894900"/>
            <a:ext cx="8080185" cy="3276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Pentagon 2"/>
              <p:cNvSpPr/>
              <p:nvPr/>
            </p:nvSpPr>
            <p:spPr>
              <a:xfrm>
                <a:off x="1676400" y="336479"/>
                <a:ext cx="4495800" cy="5334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1600" b="1" dirty="0" smtClean="0">
                    <a:solidFill>
                      <a:srgbClr val="FF0000"/>
                    </a:solidFill>
                  </a:rPr>
                  <a:t>INTEGRALS OF THE FORM </a:t>
                </a:r>
                <a14:m>
                  <m:oMath xmlns:m="http://schemas.openxmlformats.org/officeDocument/2006/math">
                    <m:nary>
                      <m:naryPr>
                        <m:limLoc m:val="undOvr"/>
                        <m:subHide m:val="on"/>
                        <m:supHide m:val="on"/>
                        <m:ctrlPr>
                          <a:rPr lang="en-US" sz="1600" b="1" i="1" smtClean="0">
                            <a:solidFill>
                              <a:srgbClr val="FF0000"/>
                            </a:solidFill>
                            <a:latin typeface="Cambria Math"/>
                          </a:rPr>
                        </m:ctrlPr>
                      </m:naryPr>
                      <m:sub/>
                      <m:sup/>
                      <m:e>
                        <m:f>
                          <m:fPr>
                            <m:ctrlPr>
                              <a:rPr lang="en-US" sz="1600" b="1" i="1" smtClean="0">
                                <a:solidFill>
                                  <a:srgbClr val="FF0000"/>
                                </a:solidFill>
                                <a:latin typeface="Cambria Math"/>
                              </a:rPr>
                            </m:ctrlPr>
                          </m:fPr>
                          <m:num>
                            <m:r>
                              <a:rPr lang="en-US" sz="1600" b="1" i="1" smtClean="0">
                                <a:solidFill>
                                  <a:srgbClr val="FF0000"/>
                                </a:solidFill>
                                <a:latin typeface="Cambria Math"/>
                              </a:rPr>
                              <m:t>𝟏</m:t>
                            </m:r>
                          </m:num>
                          <m:den>
                            <m:rad>
                              <m:radPr>
                                <m:degHide m:val="on"/>
                                <m:ctrlPr>
                                  <a:rPr lang="en-US" sz="1600" b="1" i="1" smtClean="0">
                                    <a:solidFill>
                                      <a:srgbClr val="FF0000"/>
                                    </a:solidFill>
                                    <a:latin typeface="Cambria Math"/>
                                  </a:rPr>
                                </m:ctrlPr>
                              </m:radPr>
                              <m:deg/>
                              <m:e>
                                <m:sSup>
                                  <m:sSupPr>
                                    <m:ctrlPr>
                                      <a:rPr lang="en-US" sz="1600" b="1" i="1" smtClean="0">
                                        <a:solidFill>
                                          <a:srgbClr val="FF0000"/>
                                        </a:solidFill>
                                        <a:latin typeface="Cambria Math"/>
                                      </a:rPr>
                                    </m:ctrlPr>
                                  </m:sSupPr>
                                  <m:e>
                                    <m:r>
                                      <a:rPr lang="en-US" sz="1600" b="1" i="1" smtClean="0">
                                        <a:solidFill>
                                          <a:srgbClr val="FF0000"/>
                                        </a:solidFill>
                                        <a:latin typeface="Cambria Math"/>
                                      </a:rPr>
                                      <m:t>𝒂𝒙</m:t>
                                    </m:r>
                                  </m:e>
                                  <m:sup>
                                    <m:r>
                                      <a:rPr lang="en-US" sz="1600" b="1" i="1" smtClean="0">
                                        <a:solidFill>
                                          <a:srgbClr val="FF0000"/>
                                        </a:solidFill>
                                        <a:latin typeface="Cambria Math"/>
                                      </a:rPr>
                                      <m:t>𝟐</m:t>
                                    </m:r>
                                  </m:sup>
                                </m:sSup>
                                <m:r>
                                  <a:rPr lang="en-US" sz="1600" b="1" i="1" smtClean="0">
                                    <a:solidFill>
                                      <a:srgbClr val="FF0000"/>
                                    </a:solidFill>
                                    <a:latin typeface="Cambria Math"/>
                                  </a:rPr>
                                  <m:t>+</m:t>
                                </m:r>
                                <m:r>
                                  <a:rPr lang="en-US" sz="1600" b="1" i="1" smtClean="0">
                                    <a:solidFill>
                                      <a:srgbClr val="FF0000"/>
                                    </a:solidFill>
                                    <a:latin typeface="Cambria Math"/>
                                  </a:rPr>
                                  <m:t>𝒃𝒙</m:t>
                                </m:r>
                                <m:r>
                                  <a:rPr lang="en-US" sz="1600" b="1" i="1" smtClean="0">
                                    <a:solidFill>
                                      <a:srgbClr val="FF0000"/>
                                    </a:solidFill>
                                    <a:latin typeface="Cambria Math"/>
                                  </a:rPr>
                                  <m:t>+</m:t>
                                </m:r>
                                <m:r>
                                  <a:rPr lang="en-US" sz="1600" b="1" i="1" smtClean="0">
                                    <a:solidFill>
                                      <a:srgbClr val="FF0000"/>
                                    </a:solidFill>
                                    <a:latin typeface="Cambria Math"/>
                                  </a:rPr>
                                  <m:t>𝒄</m:t>
                                </m:r>
                              </m:e>
                            </m:rad>
                          </m:den>
                        </m:f>
                        <m:r>
                          <a:rPr lang="en-US" sz="1600" b="1" i="1" smtClean="0">
                            <a:solidFill>
                              <a:srgbClr val="FF0000"/>
                            </a:solidFill>
                            <a:latin typeface="Cambria Math"/>
                          </a:rPr>
                          <m:t>𝒅𝒙</m:t>
                        </m:r>
                      </m:e>
                    </m:nary>
                  </m:oMath>
                </a14:m>
                <a:endParaRPr lang="en-US" sz="1600" b="1" dirty="0" smtClean="0">
                  <a:solidFill>
                    <a:srgbClr val="FF0000"/>
                  </a:solidFill>
                </a:endParaRPr>
              </a:p>
            </p:txBody>
          </p:sp>
        </mc:Choice>
        <mc:Fallback xmlns="">
          <p:sp>
            <p:nvSpPr>
              <p:cNvPr id="3" name="Pentagon 2"/>
              <p:cNvSpPr>
                <a:spLocks noRot="1" noChangeAspect="1" noMove="1" noResize="1" noEditPoints="1" noAdjustHandles="1" noChangeArrowheads="1" noChangeShapeType="1" noTextEdit="1"/>
              </p:cNvSpPr>
              <p:nvPr/>
            </p:nvSpPr>
            <p:spPr>
              <a:xfrm>
                <a:off x="1676400" y="336479"/>
                <a:ext cx="4495800" cy="533400"/>
              </a:xfrm>
              <a:prstGeom prst="homePlate">
                <a:avLst/>
              </a:prstGeom>
              <a:blipFill rotWithShape="1">
                <a:blip r:embed="rId4"/>
                <a:stretch>
                  <a:fillRect/>
                </a:stretch>
              </a:blipFill>
            </p:spPr>
            <p:txBody>
              <a:bodyPr/>
              <a:lstStyle/>
              <a:p>
                <a:r>
                  <a:rPr lang="en-IN">
                    <a:noFill/>
                  </a:rPr>
                  <a:t> </a:t>
                </a:r>
              </a:p>
            </p:txBody>
          </p:sp>
        </mc:Fallback>
      </mc:AlternateContent>
      <p:sp>
        <p:nvSpPr>
          <p:cNvPr id="5" name="Pentagon 4"/>
          <p:cNvSpPr/>
          <p:nvPr/>
        </p:nvSpPr>
        <p:spPr>
          <a:xfrm>
            <a:off x="228601" y="4224788"/>
            <a:ext cx="1447800" cy="34721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029691" y="4224788"/>
                <a:ext cx="6781800" cy="2619435"/>
              </a:xfrm>
              <a:prstGeom prst="rect">
                <a:avLst/>
              </a:prstGeom>
              <a:noFill/>
            </p:spPr>
            <p:txBody>
              <a:bodyPr wrap="square" rtlCol="0">
                <a:spAutoFit/>
              </a:bodyPr>
              <a:lstStyle/>
              <a:p>
                <a14:m>
                  <m:oMath xmlns:m="http://schemas.openxmlformats.org/officeDocument/2006/math">
                    <m:nary>
                      <m:naryPr>
                        <m:limLoc m:val="undOvr"/>
                        <m:subHide m:val="on"/>
                        <m:supHide m:val="on"/>
                        <m:ctrlPr>
                          <a:rPr lang="en-IN" sz="1600" b="1" i="1" smtClean="0">
                            <a:solidFill>
                              <a:srgbClr val="000066"/>
                            </a:solidFill>
                            <a:latin typeface="Cambria Math"/>
                          </a:rPr>
                        </m:ctrlPr>
                      </m:naryPr>
                      <m:sub/>
                      <m:sup/>
                      <m:e>
                        <m:f>
                          <m:fPr>
                            <m:ctrlPr>
                              <a:rPr lang="en-IN" sz="1600" b="1" i="1" smtClean="0">
                                <a:solidFill>
                                  <a:srgbClr val="000066"/>
                                </a:solidFill>
                                <a:latin typeface="Cambria Math"/>
                              </a:rPr>
                            </m:ctrlPr>
                          </m:fPr>
                          <m:num>
                            <m:r>
                              <a:rPr lang="en-US" sz="1600" b="1" i="1" smtClean="0">
                                <a:solidFill>
                                  <a:srgbClr val="000066"/>
                                </a:solidFill>
                                <a:latin typeface="Cambria Math"/>
                              </a:rPr>
                              <m:t>𝟐</m:t>
                            </m:r>
                            <m:r>
                              <a:rPr lang="en-US" sz="1600" b="1" i="1" smtClean="0">
                                <a:solidFill>
                                  <a:srgbClr val="000066"/>
                                </a:solidFill>
                                <a:latin typeface="Cambria Math"/>
                              </a:rPr>
                              <m:t>𝒙</m:t>
                            </m:r>
                          </m:num>
                          <m:den>
                            <m:rad>
                              <m:radPr>
                                <m:degHide m:val="on"/>
                                <m:ctrlPr>
                                  <a:rPr lang="en-IN" sz="1600" b="1" i="1" smtClean="0">
                                    <a:solidFill>
                                      <a:srgbClr val="000066"/>
                                    </a:solidFill>
                                    <a:latin typeface="Cambria Math"/>
                                  </a:rPr>
                                </m:ctrlPr>
                              </m:radPr>
                              <m:deg/>
                              <m:e>
                                <m:r>
                                  <a:rPr lang="en-US" sz="1600" b="1" i="1" smtClean="0">
                                    <a:solidFill>
                                      <a:srgbClr val="000066"/>
                                    </a:solidFill>
                                    <a:latin typeface="Cambria Math"/>
                                  </a:rPr>
                                  <m:t>𝟏</m:t>
                                </m:r>
                                <m:r>
                                  <a:rPr lang="en-US" sz="1600" b="1" i="1" smtClean="0">
                                    <a:solidFill>
                                      <a:srgbClr val="000066"/>
                                    </a:solidFill>
                                    <a:latin typeface="Cambria Math"/>
                                  </a:rPr>
                                  <m:t>−</m:t>
                                </m:r>
                                <m:sSup>
                                  <m:sSupPr>
                                    <m:ctrlPr>
                                      <a:rPr lang="en-US" sz="1600" b="1" i="1" smtClean="0">
                                        <a:solidFill>
                                          <a:srgbClr val="000066"/>
                                        </a:solidFill>
                                        <a:latin typeface="Cambria Math"/>
                                      </a:rPr>
                                    </m:ctrlPr>
                                  </m:sSupPr>
                                  <m:e>
                                    <m:r>
                                      <a:rPr lang="en-US" sz="1600" b="1" i="1" smtClean="0">
                                        <a:solidFill>
                                          <a:srgbClr val="000066"/>
                                        </a:solidFill>
                                        <a:latin typeface="Cambria Math"/>
                                      </a:rPr>
                                      <m:t>𝒙</m:t>
                                    </m:r>
                                  </m:e>
                                  <m:sup>
                                    <m:r>
                                      <a:rPr lang="en-US" sz="1600" b="1" i="1" smtClean="0">
                                        <a:solidFill>
                                          <a:srgbClr val="000066"/>
                                        </a:solidFill>
                                        <a:latin typeface="Cambria Math"/>
                                      </a:rPr>
                                      <m:t>𝟐</m:t>
                                    </m:r>
                                  </m:sup>
                                </m:sSup>
                                <m:r>
                                  <a:rPr lang="en-US" sz="1600" b="1" i="1" smtClean="0">
                                    <a:solidFill>
                                      <a:srgbClr val="000066"/>
                                    </a:solidFill>
                                    <a:latin typeface="Cambria Math"/>
                                  </a:rPr>
                                  <m:t>−</m:t>
                                </m:r>
                                <m:sSup>
                                  <m:sSupPr>
                                    <m:ctrlPr>
                                      <a:rPr lang="en-US" sz="1600" b="1" i="1" smtClean="0">
                                        <a:solidFill>
                                          <a:srgbClr val="000066"/>
                                        </a:solidFill>
                                        <a:latin typeface="Cambria Math"/>
                                      </a:rPr>
                                    </m:ctrlPr>
                                  </m:sSupPr>
                                  <m:e>
                                    <m:r>
                                      <a:rPr lang="en-US" sz="1600" b="1" i="1" smtClean="0">
                                        <a:solidFill>
                                          <a:srgbClr val="000066"/>
                                        </a:solidFill>
                                        <a:latin typeface="Cambria Math"/>
                                      </a:rPr>
                                      <m:t>𝒙</m:t>
                                    </m:r>
                                  </m:e>
                                  <m:sup>
                                    <m:r>
                                      <a:rPr lang="en-US" sz="1600" b="1" i="1" smtClean="0">
                                        <a:solidFill>
                                          <a:srgbClr val="000066"/>
                                        </a:solidFill>
                                        <a:latin typeface="Cambria Math"/>
                                      </a:rPr>
                                      <m:t>𝟒</m:t>
                                    </m:r>
                                  </m:sup>
                                </m:sSup>
                              </m:e>
                            </m:rad>
                          </m:den>
                        </m:f>
                        <m:r>
                          <a:rPr lang="en-US" sz="1600" b="1" i="1" smtClean="0">
                            <a:solidFill>
                              <a:srgbClr val="000066"/>
                            </a:solidFill>
                            <a:latin typeface="Cambria Math"/>
                          </a:rPr>
                          <m:t>𝒅𝒙</m:t>
                        </m:r>
                      </m:e>
                    </m:nary>
                  </m:oMath>
                </a14:m>
                <a:r>
                  <a:rPr lang="en-IN" sz="1600" b="1" dirty="0" smtClean="0">
                    <a:solidFill>
                      <a:srgbClr val="000066"/>
                    </a:solidFill>
                  </a:rPr>
                  <a:t>	</a:t>
                </a:r>
                <a14:m>
                  <m:oMath xmlns:m="http://schemas.openxmlformats.org/officeDocument/2006/math">
                    <m:r>
                      <a:rPr lang="en-US" sz="1600" b="1" i="1" smtClean="0">
                        <a:solidFill>
                          <a:srgbClr val="000066"/>
                        </a:solidFill>
                        <a:latin typeface="Cambria Math"/>
                      </a:rPr>
                      <m:t>𝒑𝒖𝒕</m:t>
                    </m:r>
                    <m:sSup>
                      <m:sSupPr>
                        <m:ctrlPr>
                          <a:rPr lang="en-US" sz="1600" b="1" i="1" smtClean="0">
                            <a:solidFill>
                              <a:srgbClr val="000066"/>
                            </a:solidFill>
                            <a:latin typeface="Cambria Math"/>
                          </a:rPr>
                        </m:ctrlPr>
                      </m:sSupPr>
                      <m:e>
                        <m:r>
                          <a:rPr lang="en-US" sz="1600" b="1" i="1" smtClean="0">
                            <a:solidFill>
                              <a:srgbClr val="000066"/>
                            </a:solidFill>
                            <a:latin typeface="Cambria Math"/>
                          </a:rPr>
                          <m:t>𝒙</m:t>
                        </m:r>
                      </m:e>
                      <m:sup>
                        <m:r>
                          <a:rPr lang="en-US" sz="1600" b="1" i="1" smtClean="0">
                            <a:solidFill>
                              <a:srgbClr val="000066"/>
                            </a:solidFill>
                            <a:latin typeface="Cambria Math"/>
                          </a:rPr>
                          <m:t>𝟐</m:t>
                        </m:r>
                      </m:sup>
                    </m:sSup>
                    <m:r>
                      <a:rPr lang="en-US" sz="1600" b="1" i="1" smtClean="0">
                        <a:solidFill>
                          <a:srgbClr val="000066"/>
                        </a:solidFill>
                        <a:latin typeface="Cambria Math"/>
                      </a:rPr>
                      <m:t>=</m:t>
                    </m:r>
                    <m:r>
                      <a:rPr lang="en-US" sz="1600" b="1" i="1" smtClean="0">
                        <a:solidFill>
                          <a:srgbClr val="000066"/>
                        </a:solidFill>
                        <a:latin typeface="Cambria Math"/>
                      </a:rPr>
                      <m:t>𝒕</m:t>
                    </m:r>
                  </m:oMath>
                </a14:m>
                <a:endParaRPr lang="en-IN" sz="1600" b="1" dirty="0" smtClean="0">
                  <a:solidFill>
                    <a:srgbClr val="000066"/>
                  </a:solidFill>
                </a:endParaRPr>
              </a:p>
              <a:p>
                <a:endParaRPr lang="en-US" sz="1600" b="1" dirty="0">
                  <a:solidFill>
                    <a:srgbClr val="000066"/>
                  </a:solidFill>
                </a:endParaRPr>
              </a:p>
              <a:p>
                <a:pPr/>
                <a14:m>
                  <m:oMathPara xmlns:m="http://schemas.openxmlformats.org/officeDocument/2006/math">
                    <m:oMathParaPr>
                      <m:jc m:val="left"/>
                    </m:oMathParaPr>
                    <m:oMath xmlns:m="http://schemas.openxmlformats.org/officeDocument/2006/math">
                      <m:r>
                        <a:rPr lang="en-US" sz="1600" b="1" i="1" smtClean="0">
                          <a:solidFill>
                            <a:srgbClr val="000066"/>
                          </a:solidFill>
                          <a:latin typeface="Cambria Math"/>
                        </a:rPr>
                        <m:t>=</m:t>
                      </m:r>
                      <m:nary>
                        <m:naryPr>
                          <m:limLoc m:val="undOvr"/>
                          <m:subHide m:val="on"/>
                          <m:supHide m:val="on"/>
                          <m:ctrlPr>
                            <a:rPr lang="en-US" sz="1600" b="1" i="1" smtClean="0">
                              <a:solidFill>
                                <a:srgbClr val="000066"/>
                              </a:solidFill>
                              <a:latin typeface="Cambria Math"/>
                            </a:rPr>
                          </m:ctrlPr>
                        </m:naryPr>
                        <m:sub/>
                        <m:sup/>
                        <m:e>
                          <m:f>
                            <m:fPr>
                              <m:ctrlPr>
                                <a:rPr lang="en-US" sz="1600" b="1" i="1" smtClean="0">
                                  <a:solidFill>
                                    <a:srgbClr val="000066"/>
                                  </a:solidFill>
                                  <a:latin typeface="Cambria Math"/>
                                </a:rPr>
                              </m:ctrlPr>
                            </m:fPr>
                            <m:num>
                              <m:r>
                                <a:rPr lang="en-US" sz="1600" b="1" i="1" smtClean="0">
                                  <a:solidFill>
                                    <a:srgbClr val="000066"/>
                                  </a:solidFill>
                                  <a:latin typeface="Cambria Math"/>
                                </a:rPr>
                                <m:t>𝒅𝒕</m:t>
                              </m:r>
                            </m:num>
                            <m:den>
                              <m:rad>
                                <m:radPr>
                                  <m:degHide m:val="on"/>
                                  <m:ctrlPr>
                                    <a:rPr lang="en-US" sz="1600" b="1" i="1" smtClean="0">
                                      <a:solidFill>
                                        <a:srgbClr val="000066"/>
                                      </a:solidFill>
                                      <a:latin typeface="Cambria Math"/>
                                    </a:rPr>
                                  </m:ctrlPr>
                                </m:radPr>
                                <m:deg/>
                                <m:e>
                                  <m:r>
                                    <a:rPr lang="en-US" sz="1600" b="1" i="1" smtClean="0">
                                      <a:solidFill>
                                        <a:srgbClr val="000066"/>
                                      </a:solidFill>
                                      <a:latin typeface="Cambria Math"/>
                                    </a:rPr>
                                    <m:t>𝟏</m:t>
                                  </m:r>
                                  <m:r>
                                    <a:rPr lang="en-US" sz="1600" b="1" i="1" smtClean="0">
                                      <a:solidFill>
                                        <a:srgbClr val="000066"/>
                                      </a:solidFill>
                                      <a:latin typeface="Cambria Math"/>
                                    </a:rPr>
                                    <m:t>−</m:t>
                                  </m:r>
                                  <m:r>
                                    <a:rPr lang="en-US" sz="1600" b="1" i="1" smtClean="0">
                                      <a:solidFill>
                                        <a:srgbClr val="000066"/>
                                      </a:solidFill>
                                      <a:latin typeface="Cambria Math"/>
                                    </a:rPr>
                                    <m:t>𝒕</m:t>
                                  </m:r>
                                  <m:r>
                                    <a:rPr lang="en-US" sz="1600" b="1" i="1" smtClean="0">
                                      <a:solidFill>
                                        <a:srgbClr val="000066"/>
                                      </a:solidFill>
                                      <a:latin typeface="Cambria Math"/>
                                    </a:rPr>
                                    <m:t>−</m:t>
                                  </m:r>
                                  <m:sSup>
                                    <m:sSupPr>
                                      <m:ctrlPr>
                                        <a:rPr lang="en-US" sz="1600" b="1" i="1" smtClean="0">
                                          <a:solidFill>
                                            <a:srgbClr val="000066"/>
                                          </a:solidFill>
                                          <a:latin typeface="Cambria Math"/>
                                        </a:rPr>
                                      </m:ctrlPr>
                                    </m:sSupPr>
                                    <m:e>
                                      <m:r>
                                        <a:rPr lang="en-US" sz="1600" b="1" i="1" smtClean="0">
                                          <a:solidFill>
                                            <a:srgbClr val="000066"/>
                                          </a:solidFill>
                                          <a:latin typeface="Cambria Math"/>
                                        </a:rPr>
                                        <m:t>𝒕</m:t>
                                      </m:r>
                                    </m:e>
                                    <m:sup>
                                      <m:r>
                                        <a:rPr lang="en-US" sz="1600" b="1" i="1" smtClean="0">
                                          <a:solidFill>
                                            <a:srgbClr val="000066"/>
                                          </a:solidFill>
                                          <a:latin typeface="Cambria Math"/>
                                        </a:rPr>
                                        <m:t>𝟐</m:t>
                                      </m:r>
                                    </m:sup>
                                  </m:sSup>
                                </m:e>
                              </m:rad>
                            </m:den>
                          </m:f>
                        </m:e>
                      </m:nary>
                      <m:r>
                        <a:rPr lang="en-US" sz="1600" b="1" i="1" smtClean="0">
                          <a:solidFill>
                            <a:srgbClr val="000066"/>
                          </a:solidFill>
                          <a:latin typeface="Cambria Math"/>
                        </a:rPr>
                        <m:t>=</m:t>
                      </m:r>
                      <m:nary>
                        <m:naryPr>
                          <m:limLoc m:val="undOvr"/>
                          <m:subHide m:val="on"/>
                          <m:supHide m:val="on"/>
                          <m:ctrlPr>
                            <a:rPr lang="en-US" sz="1600" b="1" i="1" smtClean="0">
                              <a:solidFill>
                                <a:srgbClr val="000066"/>
                              </a:solidFill>
                              <a:latin typeface="Cambria Math"/>
                            </a:rPr>
                          </m:ctrlPr>
                        </m:naryPr>
                        <m:sub/>
                        <m:sup/>
                        <m:e>
                          <m:f>
                            <m:fPr>
                              <m:ctrlPr>
                                <a:rPr lang="en-US" sz="1600" b="1" i="1" smtClean="0">
                                  <a:solidFill>
                                    <a:srgbClr val="000066"/>
                                  </a:solidFill>
                                  <a:latin typeface="Cambria Math"/>
                                </a:rPr>
                              </m:ctrlPr>
                            </m:fPr>
                            <m:num>
                              <m:r>
                                <a:rPr lang="en-US" sz="1600" b="1" i="1" smtClean="0">
                                  <a:solidFill>
                                    <a:srgbClr val="000066"/>
                                  </a:solidFill>
                                  <a:latin typeface="Cambria Math"/>
                                </a:rPr>
                                <m:t>𝒅𝒕</m:t>
                              </m:r>
                            </m:num>
                            <m:den>
                              <m:rad>
                                <m:radPr>
                                  <m:degHide m:val="on"/>
                                  <m:ctrlPr>
                                    <a:rPr lang="en-US" sz="1600" b="1" i="1" smtClean="0">
                                      <a:solidFill>
                                        <a:srgbClr val="000066"/>
                                      </a:solidFill>
                                      <a:latin typeface="Cambria Math"/>
                                    </a:rPr>
                                  </m:ctrlPr>
                                </m:radPr>
                                <m:deg/>
                                <m:e>
                                  <m:sSup>
                                    <m:sSupPr>
                                      <m:ctrlPr>
                                        <a:rPr lang="en-US" sz="1600" b="1" i="1" smtClean="0">
                                          <a:solidFill>
                                            <a:srgbClr val="000066"/>
                                          </a:solidFill>
                                          <a:latin typeface="Cambria Math"/>
                                        </a:rPr>
                                      </m:ctrlPr>
                                    </m:sSupPr>
                                    <m:e>
                                      <m:d>
                                        <m:dPr>
                                          <m:ctrlPr>
                                            <a:rPr lang="en-US" sz="1600" b="1" i="1" smtClean="0">
                                              <a:solidFill>
                                                <a:srgbClr val="000066"/>
                                              </a:solidFill>
                                              <a:latin typeface="Cambria Math"/>
                                            </a:rPr>
                                          </m:ctrlPr>
                                        </m:dPr>
                                        <m:e>
                                          <m:f>
                                            <m:fPr>
                                              <m:ctrlPr>
                                                <a:rPr lang="en-US" sz="1600" b="1" i="1" smtClean="0">
                                                  <a:solidFill>
                                                    <a:srgbClr val="000066"/>
                                                  </a:solidFill>
                                                  <a:latin typeface="Cambria Math"/>
                                                </a:rPr>
                                              </m:ctrlPr>
                                            </m:fPr>
                                            <m:num>
                                              <m:rad>
                                                <m:radPr>
                                                  <m:degHide m:val="on"/>
                                                  <m:ctrlPr>
                                                    <a:rPr lang="en-US" sz="1600" b="1" i="1" smtClean="0">
                                                      <a:solidFill>
                                                        <a:srgbClr val="000066"/>
                                                      </a:solidFill>
                                                      <a:latin typeface="Cambria Math"/>
                                                    </a:rPr>
                                                  </m:ctrlPr>
                                                </m:radPr>
                                                <m:deg/>
                                                <m:e>
                                                  <m:r>
                                                    <a:rPr lang="en-US" sz="1600" b="1" i="1" smtClean="0">
                                                      <a:solidFill>
                                                        <a:srgbClr val="000066"/>
                                                      </a:solidFill>
                                                      <a:latin typeface="Cambria Math"/>
                                                    </a:rPr>
                                                    <m:t>𝟓</m:t>
                                                  </m:r>
                                                </m:e>
                                              </m:rad>
                                            </m:num>
                                            <m:den>
                                              <m:r>
                                                <a:rPr lang="en-US" sz="1600" b="1" i="1" smtClean="0">
                                                  <a:solidFill>
                                                    <a:srgbClr val="000066"/>
                                                  </a:solidFill>
                                                  <a:latin typeface="Cambria Math"/>
                                                </a:rPr>
                                                <m:t>𝟐</m:t>
                                              </m:r>
                                            </m:den>
                                          </m:f>
                                        </m:e>
                                      </m:d>
                                    </m:e>
                                    <m:sup>
                                      <m:r>
                                        <a:rPr lang="en-US" sz="1600" b="1" i="1" smtClean="0">
                                          <a:solidFill>
                                            <a:srgbClr val="000066"/>
                                          </a:solidFill>
                                          <a:latin typeface="Cambria Math"/>
                                        </a:rPr>
                                        <m:t>𝟐</m:t>
                                      </m:r>
                                    </m:sup>
                                  </m:sSup>
                                  <m:r>
                                    <a:rPr lang="en-US" sz="1600" b="1" i="1" smtClean="0">
                                      <a:solidFill>
                                        <a:srgbClr val="000066"/>
                                      </a:solidFill>
                                      <a:latin typeface="Cambria Math"/>
                                    </a:rPr>
                                    <m:t>−</m:t>
                                  </m:r>
                                  <m:sSup>
                                    <m:sSupPr>
                                      <m:ctrlPr>
                                        <a:rPr lang="en-US" sz="1600" b="1" i="1" smtClean="0">
                                          <a:solidFill>
                                            <a:srgbClr val="000066"/>
                                          </a:solidFill>
                                          <a:latin typeface="Cambria Math"/>
                                        </a:rPr>
                                      </m:ctrlPr>
                                    </m:sSupPr>
                                    <m:e>
                                      <m:d>
                                        <m:dPr>
                                          <m:ctrlPr>
                                            <a:rPr lang="en-US" sz="1600" b="1" i="1" smtClean="0">
                                              <a:solidFill>
                                                <a:srgbClr val="000066"/>
                                              </a:solidFill>
                                              <a:latin typeface="Cambria Math"/>
                                            </a:rPr>
                                          </m:ctrlPr>
                                        </m:dPr>
                                        <m:e>
                                          <m:r>
                                            <a:rPr lang="en-US" sz="1600" b="1" i="1" smtClean="0">
                                              <a:solidFill>
                                                <a:srgbClr val="000066"/>
                                              </a:solidFill>
                                              <a:latin typeface="Cambria Math"/>
                                            </a:rPr>
                                            <m:t>𝒕</m:t>
                                          </m:r>
                                          <m:r>
                                            <a:rPr lang="en-US" sz="1600" b="1" i="1" smtClean="0">
                                              <a:solidFill>
                                                <a:srgbClr val="000066"/>
                                              </a:solidFill>
                                              <a:latin typeface="Cambria Math"/>
                                            </a:rPr>
                                            <m:t>+</m:t>
                                          </m:r>
                                          <m:f>
                                            <m:fPr>
                                              <m:ctrlPr>
                                                <a:rPr lang="en-US" sz="1600" b="1" i="1" smtClean="0">
                                                  <a:solidFill>
                                                    <a:srgbClr val="000066"/>
                                                  </a:solidFill>
                                                  <a:latin typeface="Cambria Math"/>
                                                </a:rPr>
                                              </m:ctrlPr>
                                            </m:fPr>
                                            <m:num>
                                              <m:r>
                                                <a:rPr lang="en-US" sz="1600" b="1" i="1" smtClean="0">
                                                  <a:solidFill>
                                                    <a:srgbClr val="000066"/>
                                                  </a:solidFill>
                                                  <a:latin typeface="Cambria Math"/>
                                                </a:rPr>
                                                <m:t>𝟏</m:t>
                                              </m:r>
                                            </m:num>
                                            <m:den>
                                              <m:r>
                                                <a:rPr lang="en-US" sz="1600" b="1" i="1" smtClean="0">
                                                  <a:solidFill>
                                                    <a:srgbClr val="000066"/>
                                                  </a:solidFill>
                                                  <a:latin typeface="Cambria Math"/>
                                                </a:rPr>
                                                <m:t>𝟐</m:t>
                                              </m:r>
                                            </m:den>
                                          </m:f>
                                        </m:e>
                                      </m:d>
                                    </m:e>
                                    <m:sup>
                                      <m:r>
                                        <a:rPr lang="en-US" sz="1600" b="1" i="1" smtClean="0">
                                          <a:solidFill>
                                            <a:srgbClr val="000066"/>
                                          </a:solidFill>
                                          <a:latin typeface="Cambria Math"/>
                                        </a:rPr>
                                        <m:t>𝟐</m:t>
                                      </m:r>
                                    </m:sup>
                                  </m:sSup>
                                </m:e>
                              </m:rad>
                            </m:den>
                          </m:f>
                        </m:e>
                      </m:nary>
                      <m:r>
                        <a:rPr lang="en-US" sz="1600" b="1" i="1" smtClean="0">
                          <a:solidFill>
                            <a:srgbClr val="000066"/>
                          </a:solidFill>
                          <a:latin typeface="Cambria Math"/>
                        </a:rPr>
                        <m:t>=</m:t>
                      </m:r>
                      <m:sSup>
                        <m:sSupPr>
                          <m:ctrlPr>
                            <a:rPr lang="en-US" sz="1600" b="1" i="1" smtClean="0">
                              <a:solidFill>
                                <a:srgbClr val="000066"/>
                              </a:solidFill>
                              <a:latin typeface="Cambria Math"/>
                            </a:rPr>
                          </m:ctrlPr>
                        </m:sSupPr>
                        <m:e>
                          <m:r>
                            <a:rPr lang="en-US" sz="1600" b="1" i="1" smtClean="0">
                              <a:solidFill>
                                <a:srgbClr val="000066"/>
                              </a:solidFill>
                              <a:latin typeface="Cambria Math"/>
                            </a:rPr>
                            <m:t>𝒔𝒊𝒏</m:t>
                          </m:r>
                        </m:e>
                        <m:sup>
                          <m:r>
                            <a:rPr lang="en-US" sz="1600" b="1" i="1" smtClean="0">
                              <a:solidFill>
                                <a:srgbClr val="000066"/>
                              </a:solidFill>
                              <a:latin typeface="Cambria Math"/>
                            </a:rPr>
                            <m:t>−</m:t>
                          </m:r>
                          <m:r>
                            <a:rPr lang="en-US" sz="1600" b="1" i="1" smtClean="0">
                              <a:solidFill>
                                <a:srgbClr val="000066"/>
                              </a:solidFill>
                              <a:latin typeface="Cambria Math"/>
                            </a:rPr>
                            <m:t>𝟏</m:t>
                          </m:r>
                        </m:sup>
                      </m:sSup>
                      <m:d>
                        <m:dPr>
                          <m:ctrlPr>
                            <a:rPr lang="en-US" sz="1600" b="1" i="1" smtClean="0">
                              <a:solidFill>
                                <a:srgbClr val="000066"/>
                              </a:solidFill>
                              <a:latin typeface="Cambria Math"/>
                            </a:rPr>
                          </m:ctrlPr>
                        </m:dPr>
                        <m:e>
                          <m:f>
                            <m:fPr>
                              <m:ctrlPr>
                                <a:rPr lang="en-US" sz="1600" b="1" i="1" smtClean="0">
                                  <a:solidFill>
                                    <a:srgbClr val="000066"/>
                                  </a:solidFill>
                                  <a:latin typeface="Cambria Math"/>
                                </a:rPr>
                              </m:ctrlPr>
                            </m:fPr>
                            <m:num>
                              <m:r>
                                <a:rPr lang="en-US" sz="1600" b="1" i="1" smtClean="0">
                                  <a:solidFill>
                                    <a:srgbClr val="000066"/>
                                  </a:solidFill>
                                  <a:latin typeface="Cambria Math"/>
                                </a:rPr>
                                <m:t>𝟐</m:t>
                              </m:r>
                              <m:r>
                                <a:rPr lang="en-US" sz="1600" b="1" i="1" smtClean="0">
                                  <a:solidFill>
                                    <a:srgbClr val="000066"/>
                                  </a:solidFill>
                                  <a:latin typeface="Cambria Math"/>
                                </a:rPr>
                                <m:t>𝒕</m:t>
                              </m:r>
                              <m:r>
                                <a:rPr lang="en-US" sz="1600" b="1" i="1" smtClean="0">
                                  <a:solidFill>
                                    <a:srgbClr val="000066"/>
                                  </a:solidFill>
                                  <a:latin typeface="Cambria Math"/>
                                </a:rPr>
                                <m:t>+</m:t>
                              </m:r>
                              <m:r>
                                <a:rPr lang="en-US" sz="1600" b="1" i="1" smtClean="0">
                                  <a:solidFill>
                                    <a:srgbClr val="000066"/>
                                  </a:solidFill>
                                  <a:latin typeface="Cambria Math"/>
                                </a:rPr>
                                <m:t>𝟏</m:t>
                              </m:r>
                            </m:num>
                            <m:den>
                              <m:rad>
                                <m:radPr>
                                  <m:degHide m:val="on"/>
                                  <m:ctrlPr>
                                    <a:rPr lang="en-US" sz="1600" b="1" i="1" smtClean="0">
                                      <a:solidFill>
                                        <a:srgbClr val="000066"/>
                                      </a:solidFill>
                                      <a:latin typeface="Cambria Math"/>
                                    </a:rPr>
                                  </m:ctrlPr>
                                </m:radPr>
                                <m:deg/>
                                <m:e>
                                  <m:r>
                                    <a:rPr lang="en-US" sz="1600" b="1" i="1" smtClean="0">
                                      <a:solidFill>
                                        <a:srgbClr val="000066"/>
                                      </a:solidFill>
                                      <a:latin typeface="Cambria Math"/>
                                    </a:rPr>
                                    <m:t>𝟓</m:t>
                                  </m:r>
                                </m:e>
                              </m:rad>
                            </m:den>
                          </m:f>
                        </m:e>
                      </m:d>
                      <m:r>
                        <a:rPr lang="en-US" sz="1600" b="1" i="1" smtClean="0">
                          <a:solidFill>
                            <a:srgbClr val="000066"/>
                          </a:solidFill>
                          <a:latin typeface="Cambria Math"/>
                        </a:rPr>
                        <m:t>+</m:t>
                      </m:r>
                      <m:r>
                        <a:rPr lang="en-US" sz="1600" b="1" i="1" smtClean="0">
                          <a:solidFill>
                            <a:srgbClr val="000066"/>
                          </a:solidFill>
                          <a:latin typeface="Cambria Math"/>
                        </a:rPr>
                        <m:t>𝑪</m:t>
                      </m:r>
                    </m:oMath>
                  </m:oMathPara>
                </a14:m>
                <a:endParaRPr lang="en-US" sz="1600" b="1" i="1" dirty="0" smtClean="0">
                  <a:solidFill>
                    <a:srgbClr val="000066"/>
                  </a:solidFill>
                  <a:latin typeface="Cambria Math"/>
                </a:endParaRPr>
              </a:p>
              <a:p>
                <a:pPr/>
                <a14:m>
                  <m:oMathPara xmlns:m="http://schemas.openxmlformats.org/officeDocument/2006/math">
                    <m:oMathParaPr>
                      <m:jc m:val="left"/>
                    </m:oMathParaPr>
                    <m:oMath xmlns:m="http://schemas.openxmlformats.org/officeDocument/2006/math">
                      <m:r>
                        <a:rPr lang="en-US" sz="1600" b="1" i="1" smtClean="0">
                          <a:solidFill>
                            <a:srgbClr val="000066"/>
                          </a:solidFill>
                          <a:latin typeface="Cambria Math"/>
                        </a:rPr>
                        <m:t>=</m:t>
                      </m:r>
                      <m:sSup>
                        <m:sSupPr>
                          <m:ctrlPr>
                            <a:rPr lang="en-US" sz="1600" b="1" i="1">
                              <a:solidFill>
                                <a:srgbClr val="000066"/>
                              </a:solidFill>
                              <a:latin typeface="Cambria Math"/>
                            </a:rPr>
                          </m:ctrlPr>
                        </m:sSupPr>
                        <m:e>
                          <m:r>
                            <a:rPr lang="en-US" sz="1600" b="1" i="1">
                              <a:solidFill>
                                <a:srgbClr val="000066"/>
                              </a:solidFill>
                              <a:latin typeface="Cambria Math"/>
                            </a:rPr>
                            <m:t>𝒔𝒊𝒏</m:t>
                          </m:r>
                        </m:e>
                        <m:sup>
                          <m:r>
                            <a:rPr lang="en-US" sz="1600" b="1" i="1">
                              <a:solidFill>
                                <a:srgbClr val="000066"/>
                              </a:solidFill>
                              <a:latin typeface="Cambria Math"/>
                            </a:rPr>
                            <m:t>−</m:t>
                          </m:r>
                          <m:r>
                            <a:rPr lang="en-US" sz="1600" b="1" i="1">
                              <a:solidFill>
                                <a:srgbClr val="000066"/>
                              </a:solidFill>
                              <a:latin typeface="Cambria Math"/>
                            </a:rPr>
                            <m:t>𝟏</m:t>
                          </m:r>
                        </m:sup>
                      </m:sSup>
                      <m:d>
                        <m:dPr>
                          <m:ctrlPr>
                            <a:rPr lang="en-US" sz="1600" b="1" i="1">
                              <a:solidFill>
                                <a:srgbClr val="000066"/>
                              </a:solidFill>
                              <a:latin typeface="Cambria Math"/>
                            </a:rPr>
                          </m:ctrlPr>
                        </m:dPr>
                        <m:e>
                          <m:f>
                            <m:fPr>
                              <m:ctrlPr>
                                <a:rPr lang="en-US" sz="1600" b="1" i="1" smtClean="0">
                                  <a:solidFill>
                                    <a:srgbClr val="000066"/>
                                  </a:solidFill>
                                  <a:latin typeface="Cambria Math"/>
                                </a:rPr>
                              </m:ctrlPr>
                            </m:fPr>
                            <m:num>
                              <m:sSup>
                                <m:sSupPr>
                                  <m:ctrlPr>
                                    <a:rPr lang="en-US" sz="1600" b="1" i="1" smtClean="0">
                                      <a:solidFill>
                                        <a:srgbClr val="000066"/>
                                      </a:solidFill>
                                      <a:latin typeface="Cambria Math"/>
                                    </a:rPr>
                                  </m:ctrlPr>
                                </m:sSupPr>
                                <m:e>
                                  <m:r>
                                    <a:rPr lang="en-US" sz="1600" b="1" i="1" smtClean="0">
                                      <a:solidFill>
                                        <a:srgbClr val="000066"/>
                                      </a:solidFill>
                                      <a:latin typeface="Cambria Math"/>
                                    </a:rPr>
                                    <m:t>𝟐</m:t>
                                  </m:r>
                                  <m:r>
                                    <a:rPr lang="en-US" sz="1600" b="1" i="1" smtClean="0">
                                      <a:solidFill>
                                        <a:srgbClr val="000066"/>
                                      </a:solidFill>
                                      <a:latin typeface="Cambria Math"/>
                                    </a:rPr>
                                    <m:t>𝒙</m:t>
                                  </m:r>
                                </m:e>
                                <m:sup>
                                  <m:r>
                                    <a:rPr lang="en-US" sz="1600" b="1" i="1" smtClean="0">
                                      <a:solidFill>
                                        <a:srgbClr val="000066"/>
                                      </a:solidFill>
                                      <a:latin typeface="Cambria Math"/>
                                    </a:rPr>
                                    <m:t>𝟐</m:t>
                                  </m:r>
                                </m:sup>
                              </m:sSup>
                              <m:r>
                                <a:rPr lang="en-US" sz="1600" b="1" i="1" smtClean="0">
                                  <a:solidFill>
                                    <a:srgbClr val="000066"/>
                                  </a:solidFill>
                                  <a:latin typeface="Cambria Math"/>
                                </a:rPr>
                                <m:t>+</m:t>
                              </m:r>
                              <m:r>
                                <a:rPr lang="en-US" sz="1600" b="1" i="1" smtClean="0">
                                  <a:solidFill>
                                    <a:srgbClr val="000066"/>
                                  </a:solidFill>
                                  <a:latin typeface="Cambria Math"/>
                                </a:rPr>
                                <m:t>𝟏</m:t>
                              </m:r>
                            </m:num>
                            <m:den>
                              <m:rad>
                                <m:radPr>
                                  <m:degHide m:val="on"/>
                                  <m:ctrlPr>
                                    <a:rPr lang="en-US" sz="1600" b="1" i="1" smtClean="0">
                                      <a:solidFill>
                                        <a:srgbClr val="000066"/>
                                      </a:solidFill>
                                      <a:latin typeface="Cambria Math"/>
                                    </a:rPr>
                                  </m:ctrlPr>
                                </m:radPr>
                                <m:deg/>
                                <m:e>
                                  <m:r>
                                    <a:rPr lang="en-US" sz="1600" b="1" i="1" smtClean="0">
                                      <a:solidFill>
                                        <a:srgbClr val="000066"/>
                                      </a:solidFill>
                                      <a:latin typeface="Cambria Math"/>
                                    </a:rPr>
                                    <m:t>𝟓</m:t>
                                  </m:r>
                                </m:e>
                              </m:rad>
                            </m:den>
                          </m:f>
                        </m:e>
                      </m:d>
                      <m:r>
                        <a:rPr lang="en-US" sz="1600" b="1" i="1">
                          <a:solidFill>
                            <a:srgbClr val="000066"/>
                          </a:solidFill>
                          <a:latin typeface="Cambria Math"/>
                        </a:rPr>
                        <m:t>+</m:t>
                      </m:r>
                      <m:r>
                        <a:rPr lang="en-US" sz="1600" b="1" i="1">
                          <a:solidFill>
                            <a:srgbClr val="000066"/>
                          </a:solidFill>
                          <a:latin typeface="Cambria Math"/>
                        </a:rPr>
                        <m:t>𝑪</m:t>
                      </m:r>
                    </m:oMath>
                  </m:oMathPara>
                </a14:m>
                <a:endParaRPr lang="en-IN" b="1" dirty="0" smtClean="0">
                  <a:solidFill>
                    <a:srgbClr val="000066"/>
                  </a:solidFill>
                </a:endParaRPr>
              </a:p>
              <a:p>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2029691" y="4224788"/>
                <a:ext cx="6781800" cy="2619435"/>
              </a:xfrm>
              <a:prstGeom prst="rect">
                <a:avLst/>
              </a:prstGeom>
              <a:blipFill rotWithShape="1">
                <a:blip r:embed="rId5"/>
                <a:stretch>
                  <a:fillRect l="-5216" t="-16047" b="-2791"/>
                </a:stretch>
              </a:blipFill>
            </p:spPr>
            <p:txBody>
              <a:bodyPr/>
              <a:lstStyle/>
              <a:p>
                <a:r>
                  <a:rPr lang="en-IN">
                    <a:noFill/>
                  </a:rPr>
                  <a:t> </a:t>
                </a:r>
              </a:p>
            </p:txBody>
          </p:sp>
        </mc:Fallback>
      </mc:AlternateContent>
    </p:spTree>
    <p:extLst>
      <p:ext uri="{BB962C8B-B14F-4D97-AF65-F5344CB8AC3E}">
        <p14:creationId xmlns:p14="http://schemas.microsoft.com/office/powerpoint/2010/main" val="199068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29000">
              <a:srgbClr val="C7E9C9">
                <a:lumMod val="23000"/>
                <a:lumOff val="77000"/>
              </a:srgbClr>
            </a:gs>
            <a:gs pos="100000">
              <a:schemeClr val="bg1">
                <a:lumMod val="54000"/>
                <a:lumOff val="46000"/>
              </a:schemeClr>
            </a:gs>
          </a:gsLst>
          <a:lin ang="16200000" scaled="1"/>
          <a:tileRect/>
        </a:gradFill>
        <a:effectLst/>
      </p:bgPr>
    </p:bg>
    <p:spTree>
      <p:nvGrpSpPr>
        <p:cNvPr id="1" name=""/>
        <p:cNvGrpSpPr/>
        <p:nvPr/>
      </p:nvGrpSpPr>
      <p:grpSpPr>
        <a:xfrm>
          <a:off x="0" y="0"/>
          <a:ext cx="0" cy="0"/>
          <a:chOff x="0" y="0"/>
          <a:chExt cx="0" cy="0"/>
        </a:xfrm>
      </p:grpSpPr>
      <p:pic>
        <p:nvPicPr>
          <p:cNvPr id="4098" name="Picture 2" descr="C:\Users\JITU\Desktop\New folder (2)\S20.jpe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15586"/>
          <a:stretch/>
        </p:blipFill>
        <p:spPr bwMode="auto">
          <a:xfrm>
            <a:off x="411707" y="790433"/>
            <a:ext cx="8153400" cy="355296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Pentagon 2"/>
              <p:cNvSpPr/>
              <p:nvPr/>
            </p:nvSpPr>
            <p:spPr>
              <a:xfrm>
                <a:off x="1295400" y="257033"/>
                <a:ext cx="4107407" cy="5334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b="1" dirty="0" smtClean="0">
                    <a:solidFill>
                      <a:srgbClr val="FF0000"/>
                    </a:solidFill>
                  </a:rPr>
                  <a:t>INTEGRALS OF THE FORM </a:t>
                </a:r>
                <a14:m>
                  <m:oMath xmlns:m="http://schemas.openxmlformats.org/officeDocument/2006/math">
                    <m:nary>
                      <m:naryPr>
                        <m:limLoc m:val="undOvr"/>
                        <m:subHide m:val="on"/>
                        <m:supHide m:val="on"/>
                        <m:ctrlPr>
                          <a:rPr lang="en-US" b="1" i="1" smtClean="0">
                            <a:solidFill>
                              <a:srgbClr val="FF0000"/>
                            </a:solidFill>
                            <a:latin typeface="Cambria Math"/>
                          </a:rPr>
                        </m:ctrlPr>
                      </m:naryPr>
                      <m:sub/>
                      <m:sup/>
                      <m:e>
                        <m:f>
                          <m:fPr>
                            <m:ctrlPr>
                              <a:rPr lang="en-US" b="1" i="1" smtClean="0">
                                <a:solidFill>
                                  <a:srgbClr val="FF0000"/>
                                </a:solidFill>
                                <a:latin typeface="Cambria Math"/>
                              </a:rPr>
                            </m:ctrlPr>
                          </m:fPr>
                          <m:num>
                            <m:r>
                              <a:rPr lang="en-US" b="1" i="1" smtClean="0">
                                <a:solidFill>
                                  <a:srgbClr val="FF0000"/>
                                </a:solidFill>
                                <a:latin typeface="Cambria Math"/>
                              </a:rPr>
                              <m:t>𝒑𝒙</m:t>
                            </m:r>
                            <m:r>
                              <a:rPr lang="en-US" b="1" i="1" smtClean="0">
                                <a:solidFill>
                                  <a:srgbClr val="FF0000"/>
                                </a:solidFill>
                                <a:latin typeface="Cambria Math"/>
                              </a:rPr>
                              <m:t>+</m:t>
                            </m:r>
                            <m:r>
                              <a:rPr lang="en-US" b="1" i="1" smtClean="0">
                                <a:solidFill>
                                  <a:srgbClr val="FF0000"/>
                                </a:solidFill>
                                <a:latin typeface="Cambria Math"/>
                              </a:rPr>
                              <m:t>𝒒</m:t>
                            </m:r>
                          </m:num>
                          <m:den>
                            <m:sSup>
                              <m:sSupPr>
                                <m:ctrlPr>
                                  <a:rPr lang="en-US" b="1" i="1" smtClean="0">
                                    <a:solidFill>
                                      <a:srgbClr val="FF0000"/>
                                    </a:solidFill>
                                    <a:latin typeface="Cambria Math"/>
                                  </a:rPr>
                                </m:ctrlPr>
                              </m:sSupPr>
                              <m:e>
                                <m:r>
                                  <a:rPr lang="en-US" b="1" i="1" smtClean="0">
                                    <a:solidFill>
                                      <a:srgbClr val="FF0000"/>
                                    </a:solidFill>
                                    <a:latin typeface="Cambria Math"/>
                                  </a:rPr>
                                  <m:t>𝒂𝒙</m:t>
                                </m:r>
                              </m:e>
                              <m:sup>
                                <m:r>
                                  <a:rPr lang="en-US" b="1" i="1" smtClean="0">
                                    <a:solidFill>
                                      <a:srgbClr val="FF0000"/>
                                    </a:solidFill>
                                    <a:latin typeface="Cambria Math"/>
                                  </a:rPr>
                                  <m:t>𝟐</m:t>
                                </m:r>
                              </m:sup>
                            </m:sSup>
                            <m:r>
                              <a:rPr lang="en-US" b="1" i="1" smtClean="0">
                                <a:solidFill>
                                  <a:srgbClr val="FF0000"/>
                                </a:solidFill>
                                <a:latin typeface="Cambria Math"/>
                              </a:rPr>
                              <m:t>+</m:t>
                            </m:r>
                            <m:r>
                              <a:rPr lang="en-US" b="1" i="1" smtClean="0">
                                <a:solidFill>
                                  <a:srgbClr val="FF0000"/>
                                </a:solidFill>
                                <a:latin typeface="Cambria Math"/>
                              </a:rPr>
                              <m:t>𝒃𝒙</m:t>
                            </m:r>
                            <m:r>
                              <a:rPr lang="en-US" b="1" i="1" smtClean="0">
                                <a:solidFill>
                                  <a:srgbClr val="FF0000"/>
                                </a:solidFill>
                                <a:latin typeface="Cambria Math"/>
                              </a:rPr>
                              <m:t>+</m:t>
                            </m:r>
                            <m:r>
                              <a:rPr lang="en-US" b="1" i="1" smtClean="0">
                                <a:solidFill>
                                  <a:srgbClr val="FF0000"/>
                                </a:solidFill>
                                <a:latin typeface="Cambria Math"/>
                              </a:rPr>
                              <m:t>𝒄</m:t>
                            </m:r>
                          </m:den>
                        </m:f>
                        <m:r>
                          <a:rPr lang="en-US" b="1" i="1" smtClean="0">
                            <a:solidFill>
                              <a:srgbClr val="FF0000"/>
                            </a:solidFill>
                            <a:latin typeface="Cambria Math"/>
                          </a:rPr>
                          <m:t>𝒅𝒙</m:t>
                        </m:r>
                      </m:e>
                    </m:nary>
                  </m:oMath>
                </a14:m>
                <a:endParaRPr lang="en-US" sz="1600" b="1" dirty="0" smtClean="0">
                  <a:solidFill>
                    <a:srgbClr val="FF0000"/>
                  </a:solidFill>
                </a:endParaRPr>
              </a:p>
            </p:txBody>
          </p:sp>
        </mc:Choice>
        <mc:Fallback xmlns="">
          <p:sp>
            <p:nvSpPr>
              <p:cNvPr id="3" name="Pentagon 2"/>
              <p:cNvSpPr>
                <a:spLocks noRot="1" noChangeAspect="1" noMove="1" noResize="1" noEditPoints="1" noAdjustHandles="1" noChangeArrowheads="1" noChangeShapeType="1" noTextEdit="1"/>
              </p:cNvSpPr>
              <p:nvPr/>
            </p:nvSpPr>
            <p:spPr>
              <a:xfrm>
                <a:off x="1295400" y="257033"/>
                <a:ext cx="4107407" cy="533400"/>
              </a:xfrm>
              <a:prstGeom prst="homePlate">
                <a:avLst/>
              </a:prstGeom>
              <a:blipFill rotWithShape="1">
                <a:blip r:embed="rId4"/>
                <a:stretch>
                  <a:fillRect/>
                </a:stretch>
              </a:blipFill>
            </p:spPr>
            <p:txBody>
              <a:bodyPr/>
              <a:lstStyle/>
              <a:p>
                <a:r>
                  <a:rPr lang="en-IN">
                    <a:noFill/>
                  </a:rPr>
                  <a:t> </a:t>
                </a:r>
              </a:p>
            </p:txBody>
          </p:sp>
        </mc:Fallback>
      </mc:AlternateContent>
      <p:sp>
        <p:nvSpPr>
          <p:cNvPr id="5" name="Pentagon 4"/>
          <p:cNvSpPr/>
          <p:nvPr/>
        </p:nvSpPr>
        <p:spPr>
          <a:xfrm>
            <a:off x="228600" y="4554940"/>
            <a:ext cx="1661885" cy="32186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295400" y="5167745"/>
                <a:ext cx="6964906" cy="12334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IN" b="1" i="1" smtClean="0">
                              <a:solidFill>
                                <a:srgbClr val="000066"/>
                              </a:solidFill>
                              <a:latin typeface="Cambria Math"/>
                            </a:rPr>
                          </m:ctrlPr>
                        </m:naryPr>
                        <m:sub/>
                        <m:sup/>
                        <m:e>
                          <m:f>
                            <m:fPr>
                              <m:ctrlPr>
                                <a:rPr lang="en-IN" b="1" i="1" smtClean="0">
                                  <a:solidFill>
                                    <a:srgbClr val="000066"/>
                                  </a:solidFill>
                                  <a:latin typeface="Cambria Math"/>
                                </a:rPr>
                              </m:ctrlPr>
                            </m:fPr>
                            <m:num>
                              <m:r>
                                <a:rPr lang="en-US" b="1" i="1" smtClean="0">
                                  <a:solidFill>
                                    <a:srgbClr val="000066"/>
                                  </a:solidFill>
                                  <a:latin typeface="Cambria Math"/>
                                </a:rPr>
                                <m:t>𝟐</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𝟑</m:t>
                              </m:r>
                            </m:num>
                            <m:den>
                              <m:sSup>
                                <m:sSupPr>
                                  <m:ctrlPr>
                                    <a:rPr lang="en-IN" b="1" i="1" smtClean="0">
                                      <a:solidFill>
                                        <a:srgbClr val="000066"/>
                                      </a:solidFill>
                                      <a:latin typeface="Cambria Math"/>
                                    </a:rPr>
                                  </m:ctrlPr>
                                </m:sSupPr>
                                <m:e>
                                  <m:r>
                                    <a:rPr lang="en-US" b="1" i="1" smtClean="0">
                                      <a:solidFill>
                                        <a:srgbClr val="000066"/>
                                      </a:solidFill>
                                      <a:latin typeface="Cambria Math"/>
                                    </a:rPr>
                                    <m:t>𝒙</m:t>
                                  </m:r>
                                </m:e>
                                <m:sup>
                                  <m:r>
                                    <a:rPr lang="en-US" b="1" i="1" smtClean="0">
                                      <a:solidFill>
                                        <a:srgbClr val="000066"/>
                                      </a:solidFill>
                                      <a:latin typeface="Cambria Math"/>
                                    </a:rPr>
                                    <m:t>𝟐</m:t>
                                  </m:r>
                                </m:sup>
                              </m:sSup>
                              <m:r>
                                <a:rPr lang="en-US" b="1" i="1" smtClean="0">
                                  <a:solidFill>
                                    <a:srgbClr val="000066"/>
                                  </a:solidFill>
                                  <a:latin typeface="Cambria Math"/>
                                </a:rPr>
                                <m:t>+</m:t>
                              </m:r>
                              <m:r>
                                <a:rPr lang="en-US" b="1" i="1" smtClean="0">
                                  <a:solidFill>
                                    <a:srgbClr val="000066"/>
                                  </a:solidFill>
                                  <a:latin typeface="Cambria Math"/>
                                </a:rPr>
                                <m:t>𝟔</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𝟏𝟑</m:t>
                              </m:r>
                            </m:den>
                          </m:f>
                          <m:r>
                            <a:rPr lang="en-US" b="1" i="1" smtClean="0">
                              <a:solidFill>
                                <a:srgbClr val="000066"/>
                              </a:solidFill>
                              <a:latin typeface="Cambria Math"/>
                            </a:rPr>
                            <m:t>𝒅𝒙</m:t>
                          </m:r>
                          <m:r>
                            <a:rPr lang="en-US" b="1" i="1" smtClean="0">
                              <a:solidFill>
                                <a:srgbClr val="000066"/>
                              </a:solidFill>
                              <a:latin typeface="Cambria Math"/>
                            </a:rPr>
                            <m:t>=</m:t>
                          </m:r>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r>
                                    <a:rPr lang="en-US" b="1" i="1" smtClean="0">
                                      <a:solidFill>
                                        <a:srgbClr val="000066"/>
                                      </a:solidFill>
                                      <a:latin typeface="Cambria Math"/>
                                    </a:rPr>
                                    <m:t>𝟐</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𝟔</m:t>
                                  </m:r>
                                </m:num>
                                <m:den>
                                  <m:sSup>
                                    <m:sSupPr>
                                      <m:ctrlPr>
                                        <a:rPr lang="en-US" b="1" i="1" smtClean="0">
                                          <a:solidFill>
                                            <a:srgbClr val="000066"/>
                                          </a:solidFill>
                                          <a:latin typeface="Cambria Math"/>
                                        </a:rPr>
                                      </m:ctrlPr>
                                    </m:sSupPr>
                                    <m:e>
                                      <m:r>
                                        <a:rPr lang="en-US" b="1" i="1" smtClean="0">
                                          <a:solidFill>
                                            <a:srgbClr val="000066"/>
                                          </a:solidFill>
                                          <a:latin typeface="Cambria Math"/>
                                        </a:rPr>
                                        <m:t>𝒙</m:t>
                                      </m:r>
                                    </m:e>
                                    <m:sup>
                                      <m:r>
                                        <a:rPr lang="en-US" b="1" i="1" smtClean="0">
                                          <a:solidFill>
                                            <a:srgbClr val="000066"/>
                                          </a:solidFill>
                                          <a:latin typeface="Cambria Math"/>
                                        </a:rPr>
                                        <m:t>𝟐</m:t>
                                      </m:r>
                                    </m:sup>
                                  </m:sSup>
                                  <m:r>
                                    <a:rPr lang="en-US" b="1" i="1" smtClean="0">
                                      <a:solidFill>
                                        <a:srgbClr val="000066"/>
                                      </a:solidFill>
                                      <a:latin typeface="Cambria Math"/>
                                    </a:rPr>
                                    <m:t>+</m:t>
                                  </m:r>
                                  <m:r>
                                    <a:rPr lang="en-US" b="1" i="1" smtClean="0">
                                      <a:solidFill>
                                        <a:srgbClr val="000066"/>
                                      </a:solidFill>
                                      <a:latin typeface="Cambria Math"/>
                                    </a:rPr>
                                    <m:t>𝟔</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𝟏𝟑</m:t>
                                  </m:r>
                                </m:den>
                              </m:f>
                              <m:r>
                                <a:rPr lang="en-US" b="1" i="1" smtClean="0">
                                  <a:solidFill>
                                    <a:srgbClr val="000066"/>
                                  </a:solidFill>
                                  <a:latin typeface="Cambria Math"/>
                                </a:rPr>
                                <m:t>𝒅𝒙</m:t>
                              </m:r>
                              <m:r>
                                <a:rPr lang="en-US" b="1" i="1" smtClean="0">
                                  <a:solidFill>
                                    <a:srgbClr val="000066"/>
                                  </a:solidFill>
                                  <a:latin typeface="Cambria Math"/>
                                </a:rPr>
                                <m:t> −</m:t>
                              </m:r>
                              <m:r>
                                <a:rPr lang="en-US" b="1" i="1" smtClean="0">
                                  <a:solidFill>
                                    <a:srgbClr val="000066"/>
                                  </a:solidFill>
                                  <a:latin typeface="Cambria Math"/>
                                </a:rPr>
                                <m:t>𝟗</m:t>
                              </m:r>
                              <m:nary>
                                <m:naryPr>
                                  <m:limLoc m:val="undOvr"/>
                                  <m:subHide m:val="on"/>
                                  <m:supHide m:val="on"/>
                                  <m:ctrlPr>
                                    <a:rPr lang="en-US" b="1" i="1" smtClean="0">
                                      <a:solidFill>
                                        <a:srgbClr val="000066"/>
                                      </a:solidFill>
                                      <a:latin typeface="Cambria Math"/>
                                    </a:rPr>
                                  </m:ctrlPr>
                                </m:naryPr>
                                <m:sub/>
                                <m:sup/>
                                <m:e>
                                  <m:f>
                                    <m:fPr>
                                      <m:ctrlPr>
                                        <a:rPr lang="en-US" b="1" i="1" smtClean="0">
                                          <a:solidFill>
                                            <a:srgbClr val="000066"/>
                                          </a:solidFill>
                                          <a:latin typeface="Cambria Math"/>
                                        </a:rPr>
                                      </m:ctrlPr>
                                    </m:fPr>
                                    <m:num>
                                      <m:r>
                                        <a:rPr lang="en-US" b="1" i="1" smtClean="0">
                                          <a:solidFill>
                                            <a:srgbClr val="000066"/>
                                          </a:solidFill>
                                          <a:latin typeface="Cambria Math"/>
                                        </a:rPr>
                                        <m:t>𝒅𝒙</m:t>
                                      </m:r>
                                    </m:num>
                                    <m:den>
                                      <m:sSup>
                                        <m:sSupPr>
                                          <m:ctrlPr>
                                            <a:rPr lang="en-US" b="1" i="1" smtClean="0">
                                              <a:solidFill>
                                                <a:srgbClr val="000066"/>
                                              </a:solidFill>
                                              <a:latin typeface="Cambria Math"/>
                                            </a:rPr>
                                          </m:ctrlPr>
                                        </m:sSupPr>
                                        <m:e>
                                          <m:r>
                                            <a:rPr lang="en-US" b="1" i="1" smtClean="0">
                                              <a:solidFill>
                                                <a:srgbClr val="000066"/>
                                              </a:solidFill>
                                              <a:latin typeface="Cambria Math"/>
                                            </a:rPr>
                                            <m:t>(</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𝟑</m:t>
                                          </m:r>
                                          <m:r>
                                            <a:rPr lang="en-US" b="1" i="1" smtClean="0">
                                              <a:solidFill>
                                                <a:srgbClr val="000066"/>
                                              </a:solidFill>
                                              <a:latin typeface="Cambria Math"/>
                                            </a:rPr>
                                            <m:t>)</m:t>
                                          </m:r>
                                        </m:e>
                                        <m:sup>
                                          <m:r>
                                            <a:rPr lang="en-US" b="1" i="1" smtClean="0">
                                              <a:solidFill>
                                                <a:srgbClr val="000066"/>
                                              </a:solidFill>
                                              <a:latin typeface="Cambria Math"/>
                                            </a:rPr>
                                            <m:t>𝟐</m:t>
                                          </m:r>
                                        </m:sup>
                                      </m:sSup>
                                      <m:sSup>
                                        <m:sSupPr>
                                          <m:ctrlPr>
                                            <a:rPr lang="en-US" b="1" i="1" smtClean="0">
                                              <a:solidFill>
                                                <a:srgbClr val="000066"/>
                                              </a:solidFill>
                                              <a:latin typeface="Cambria Math"/>
                                            </a:rPr>
                                          </m:ctrlPr>
                                        </m:sSupPr>
                                        <m:e>
                                          <m:r>
                                            <a:rPr lang="en-US" b="1" i="1" smtClean="0">
                                              <a:solidFill>
                                                <a:srgbClr val="000066"/>
                                              </a:solidFill>
                                              <a:latin typeface="Cambria Math"/>
                                            </a:rPr>
                                            <m:t>𝟐</m:t>
                                          </m:r>
                                        </m:e>
                                        <m:sup>
                                          <m:r>
                                            <a:rPr lang="en-US" b="1" i="1" smtClean="0">
                                              <a:solidFill>
                                                <a:srgbClr val="000066"/>
                                              </a:solidFill>
                                              <a:latin typeface="Cambria Math"/>
                                            </a:rPr>
                                            <m:t>𝟐</m:t>
                                          </m:r>
                                        </m:sup>
                                      </m:sSup>
                                    </m:den>
                                  </m:f>
                                </m:e>
                              </m:nary>
                            </m:e>
                          </m:nary>
                        </m:e>
                      </m:nary>
                    </m:oMath>
                  </m:oMathPara>
                </a14:m>
                <a:endParaRPr lang="en-IN" b="1" dirty="0" smtClean="0">
                  <a:solidFill>
                    <a:srgbClr val="000066"/>
                  </a:solidFill>
                </a:endParaRPr>
              </a:p>
              <a:p>
                <a:r>
                  <a:rPr lang="en-US" b="1" dirty="0">
                    <a:solidFill>
                      <a:srgbClr val="000066"/>
                    </a:solidFill>
                  </a:rPr>
                  <a:t>	</a:t>
                </a:r>
                <a:r>
                  <a:rPr lang="en-US" b="1" dirty="0" smtClean="0">
                    <a:solidFill>
                      <a:srgbClr val="000066"/>
                    </a:solidFill>
                  </a:rPr>
                  <a:t>	</a:t>
                </a:r>
                <a14:m>
                  <m:oMath xmlns:m="http://schemas.openxmlformats.org/officeDocument/2006/math">
                    <m:r>
                      <a:rPr lang="en-US" b="1" i="1" smtClean="0">
                        <a:solidFill>
                          <a:srgbClr val="000066"/>
                        </a:solidFill>
                        <a:latin typeface="Cambria Math"/>
                      </a:rPr>
                      <m:t>=</m:t>
                    </m:r>
                    <m:r>
                      <a:rPr lang="en-US" b="1" i="1" smtClean="0">
                        <a:solidFill>
                          <a:srgbClr val="000066"/>
                        </a:solidFill>
                        <a:latin typeface="Cambria Math"/>
                      </a:rPr>
                      <m:t>𝒍𝒏</m:t>
                    </m:r>
                    <m:d>
                      <m:dPr>
                        <m:begChr m:val="|"/>
                        <m:endChr m:val="|"/>
                        <m:ctrlPr>
                          <a:rPr lang="en-US" b="1" i="1" smtClean="0">
                            <a:solidFill>
                              <a:srgbClr val="000066"/>
                            </a:solidFill>
                            <a:latin typeface="Cambria Math"/>
                          </a:rPr>
                        </m:ctrlPr>
                      </m:dPr>
                      <m:e>
                        <m:sSup>
                          <m:sSupPr>
                            <m:ctrlPr>
                              <a:rPr lang="en-US" b="1" i="1" smtClean="0">
                                <a:solidFill>
                                  <a:srgbClr val="000066"/>
                                </a:solidFill>
                                <a:latin typeface="Cambria Math"/>
                              </a:rPr>
                            </m:ctrlPr>
                          </m:sSupPr>
                          <m:e>
                            <m:r>
                              <a:rPr lang="en-US" b="1" i="1" smtClean="0">
                                <a:solidFill>
                                  <a:srgbClr val="000066"/>
                                </a:solidFill>
                                <a:latin typeface="Cambria Math"/>
                              </a:rPr>
                              <m:t>𝒙</m:t>
                            </m:r>
                          </m:e>
                          <m:sup>
                            <m:r>
                              <a:rPr lang="en-US" b="1" i="1" smtClean="0">
                                <a:solidFill>
                                  <a:srgbClr val="000066"/>
                                </a:solidFill>
                                <a:latin typeface="Cambria Math"/>
                              </a:rPr>
                              <m:t>𝟐</m:t>
                            </m:r>
                          </m:sup>
                        </m:sSup>
                        <m:r>
                          <a:rPr lang="en-US" b="1" i="1" smtClean="0">
                            <a:solidFill>
                              <a:srgbClr val="000066"/>
                            </a:solidFill>
                            <a:latin typeface="Cambria Math"/>
                          </a:rPr>
                          <m:t>+</m:t>
                        </m:r>
                        <m:r>
                          <a:rPr lang="en-US" b="1" i="1" smtClean="0">
                            <a:solidFill>
                              <a:srgbClr val="000066"/>
                            </a:solidFill>
                            <a:latin typeface="Cambria Math"/>
                          </a:rPr>
                          <m:t>𝟔</m:t>
                        </m:r>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𝟏𝟑</m:t>
                        </m:r>
                      </m:e>
                    </m:d>
                    <m:r>
                      <a:rPr lang="en-US" b="1" i="1" smtClean="0">
                        <a:solidFill>
                          <a:srgbClr val="000066"/>
                        </a:solidFill>
                        <a:latin typeface="Cambria Math"/>
                      </a:rPr>
                      <m:t>−</m:t>
                    </m:r>
                    <m:f>
                      <m:fPr>
                        <m:ctrlPr>
                          <a:rPr lang="en-US" b="1" i="1" smtClean="0">
                            <a:solidFill>
                              <a:srgbClr val="000066"/>
                            </a:solidFill>
                            <a:latin typeface="Cambria Math"/>
                          </a:rPr>
                        </m:ctrlPr>
                      </m:fPr>
                      <m:num>
                        <m:r>
                          <a:rPr lang="en-US" b="1" i="1" smtClean="0">
                            <a:solidFill>
                              <a:srgbClr val="000066"/>
                            </a:solidFill>
                            <a:latin typeface="Cambria Math"/>
                          </a:rPr>
                          <m:t>𝟗</m:t>
                        </m:r>
                      </m:num>
                      <m:den>
                        <m:r>
                          <a:rPr lang="en-US" b="1" i="1" smtClean="0">
                            <a:solidFill>
                              <a:srgbClr val="000066"/>
                            </a:solidFill>
                            <a:latin typeface="Cambria Math"/>
                          </a:rPr>
                          <m:t>𝟐</m:t>
                        </m:r>
                      </m:den>
                    </m:f>
                    <m:sSup>
                      <m:sSupPr>
                        <m:ctrlPr>
                          <a:rPr lang="en-US" b="1" i="1" smtClean="0">
                            <a:solidFill>
                              <a:srgbClr val="000066"/>
                            </a:solidFill>
                            <a:latin typeface="Cambria Math"/>
                          </a:rPr>
                        </m:ctrlPr>
                      </m:sSupPr>
                      <m:e>
                        <m:r>
                          <a:rPr lang="en-US" b="1" i="1" smtClean="0">
                            <a:solidFill>
                              <a:srgbClr val="000066"/>
                            </a:solidFill>
                            <a:latin typeface="Cambria Math"/>
                          </a:rPr>
                          <m:t>𝒕𝒂𝒏</m:t>
                        </m:r>
                      </m:e>
                      <m:sup>
                        <m:r>
                          <a:rPr lang="en-US" b="1" i="1" smtClean="0">
                            <a:solidFill>
                              <a:srgbClr val="000066"/>
                            </a:solidFill>
                            <a:latin typeface="Cambria Math"/>
                          </a:rPr>
                          <m:t>−</m:t>
                        </m:r>
                        <m:r>
                          <a:rPr lang="en-US" b="1" i="1" smtClean="0">
                            <a:solidFill>
                              <a:srgbClr val="000066"/>
                            </a:solidFill>
                            <a:latin typeface="Cambria Math"/>
                          </a:rPr>
                          <m:t>𝟏</m:t>
                        </m:r>
                      </m:sup>
                    </m:sSup>
                    <m:d>
                      <m:dPr>
                        <m:ctrlPr>
                          <a:rPr lang="en-US" b="1" i="1" smtClean="0">
                            <a:solidFill>
                              <a:srgbClr val="000066"/>
                            </a:solidFill>
                            <a:latin typeface="Cambria Math"/>
                          </a:rPr>
                        </m:ctrlPr>
                      </m:dPr>
                      <m:e>
                        <m:f>
                          <m:fPr>
                            <m:ctrlPr>
                              <a:rPr lang="en-US" b="1" i="1" smtClean="0">
                                <a:solidFill>
                                  <a:srgbClr val="000066"/>
                                </a:solidFill>
                                <a:latin typeface="Cambria Math"/>
                              </a:rPr>
                            </m:ctrlPr>
                          </m:fPr>
                          <m:num>
                            <m:r>
                              <a:rPr lang="en-US" b="1" i="1" smtClean="0">
                                <a:solidFill>
                                  <a:srgbClr val="000066"/>
                                </a:solidFill>
                                <a:latin typeface="Cambria Math"/>
                              </a:rPr>
                              <m:t>𝒙</m:t>
                            </m:r>
                            <m:r>
                              <a:rPr lang="en-US" b="1" i="1" smtClean="0">
                                <a:solidFill>
                                  <a:srgbClr val="000066"/>
                                </a:solidFill>
                                <a:latin typeface="Cambria Math"/>
                              </a:rPr>
                              <m:t>+</m:t>
                            </m:r>
                            <m:r>
                              <a:rPr lang="en-US" b="1" i="1" smtClean="0">
                                <a:solidFill>
                                  <a:srgbClr val="000066"/>
                                </a:solidFill>
                                <a:latin typeface="Cambria Math"/>
                              </a:rPr>
                              <m:t>𝟑</m:t>
                            </m:r>
                          </m:num>
                          <m:den>
                            <m:r>
                              <a:rPr lang="en-US" b="1" i="1" smtClean="0">
                                <a:solidFill>
                                  <a:srgbClr val="000066"/>
                                </a:solidFill>
                                <a:latin typeface="Cambria Math"/>
                              </a:rPr>
                              <m:t>𝟐</m:t>
                            </m:r>
                          </m:den>
                        </m:f>
                      </m:e>
                    </m:d>
                    <m:r>
                      <a:rPr lang="en-US" b="1" i="1" smtClean="0">
                        <a:solidFill>
                          <a:srgbClr val="000066"/>
                        </a:solidFill>
                        <a:latin typeface="Cambria Math"/>
                      </a:rPr>
                      <m:t>+</m:t>
                    </m:r>
                    <m:r>
                      <a:rPr lang="en-US" b="1" i="1" smtClean="0">
                        <a:solidFill>
                          <a:srgbClr val="000066"/>
                        </a:solidFill>
                        <a:latin typeface="Cambria Math"/>
                      </a:rPr>
                      <m:t>𝑪</m:t>
                    </m:r>
                  </m:oMath>
                </a14:m>
                <a:endParaRPr lang="en-IN" b="1" dirty="0">
                  <a:solidFill>
                    <a:srgbClr val="000066"/>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95400" y="5167745"/>
                <a:ext cx="6964906" cy="1233415"/>
              </a:xfrm>
              <a:prstGeom prst="rect">
                <a:avLst/>
              </a:prstGeom>
              <a:blipFill rotWithShape="1">
                <a:blip r:embed="rId5"/>
                <a:stretch>
                  <a:fillRect l="-788" b="-1980"/>
                </a:stretch>
              </a:blipFill>
            </p:spPr>
            <p:txBody>
              <a:bodyPr/>
              <a:lstStyle/>
              <a:p>
                <a:r>
                  <a:rPr lang="en-IN">
                    <a:noFill/>
                  </a:rPr>
                  <a:t> </a:t>
                </a:r>
              </a:p>
            </p:txBody>
          </p:sp>
        </mc:Fallback>
      </mc:AlternateContent>
    </p:spTree>
    <p:extLst>
      <p:ext uri="{BB962C8B-B14F-4D97-AF65-F5344CB8AC3E}">
        <p14:creationId xmlns:p14="http://schemas.microsoft.com/office/powerpoint/2010/main" val="1630801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28000">
              <a:srgbClr val="C7E9C9">
                <a:lumMod val="0"/>
                <a:lumOff val="100000"/>
              </a:srgbClr>
            </a:gs>
            <a:gs pos="100000">
              <a:schemeClr val="bg1">
                <a:lumMod val="8000"/>
                <a:lumOff val="92000"/>
              </a:schemeClr>
            </a:gs>
          </a:gsLst>
          <a:lin ang="16200000" scaled="1"/>
          <a:tileRect/>
        </a:gradFill>
        <a:effectLst/>
      </p:bgPr>
    </p:bg>
    <p:spTree>
      <p:nvGrpSpPr>
        <p:cNvPr id="1" name=""/>
        <p:cNvGrpSpPr/>
        <p:nvPr/>
      </p:nvGrpSpPr>
      <p:grpSpPr>
        <a:xfrm>
          <a:off x="0" y="0"/>
          <a:ext cx="0" cy="0"/>
          <a:chOff x="0" y="0"/>
          <a:chExt cx="0" cy="0"/>
        </a:xfrm>
      </p:grpSpPr>
      <p:pic>
        <p:nvPicPr>
          <p:cNvPr id="5122" name="Picture 2" descr="C:\Users\JITU\Desktop\New folder (2)\S21.jpeg"/>
          <p:cNvPicPr>
            <a:picLocks noChangeAspect="1" noChangeArrowheads="1"/>
          </p:cNvPicPr>
          <p:nvPr/>
        </p:nvPicPr>
        <p:blipFill rotWithShape="1">
          <a:blip r:embed="rId2">
            <a:biLevel thresh="75000"/>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2483" t="13238" r="18013"/>
          <a:stretch/>
        </p:blipFill>
        <p:spPr bwMode="auto">
          <a:xfrm>
            <a:off x="808630" y="818862"/>
            <a:ext cx="8001000" cy="358659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Pentagon 2"/>
              <p:cNvSpPr/>
              <p:nvPr/>
            </p:nvSpPr>
            <p:spPr>
              <a:xfrm>
                <a:off x="1189630" y="285462"/>
                <a:ext cx="7239000" cy="5334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b="1" dirty="0" smtClean="0">
                    <a:solidFill>
                      <a:srgbClr val="FF0000"/>
                    </a:solidFill>
                  </a:rPr>
                  <a:t>METHOD TO EVALUATE INTEGRALS OF THE FORM </a:t>
                </a:r>
                <a14:m>
                  <m:oMath xmlns:m="http://schemas.openxmlformats.org/officeDocument/2006/math">
                    <m:nary>
                      <m:naryPr>
                        <m:limLoc m:val="undOvr"/>
                        <m:subHide m:val="on"/>
                        <m:supHide m:val="on"/>
                        <m:ctrlPr>
                          <a:rPr lang="en-US" b="1" i="1" smtClean="0">
                            <a:solidFill>
                              <a:srgbClr val="FF0000"/>
                            </a:solidFill>
                            <a:latin typeface="Cambria Math"/>
                          </a:rPr>
                        </m:ctrlPr>
                      </m:naryPr>
                      <m:sub/>
                      <m:sup/>
                      <m:e>
                        <m:f>
                          <m:fPr>
                            <m:ctrlPr>
                              <a:rPr lang="en-US" b="1" i="1" smtClean="0">
                                <a:solidFill>
                                  <a:srgbClr val="FF0000"/>
                                </a:solidFill>
                                <a:latin typeface="Cambria Math"/>
                              </a:rPr>
                            </m:ctrlPr>
                          </m:fPr>
                          <m:num>
                            <m:r>
                              <a:rPr lang="en-US" b="1" i="1" smtClean="0">
                                <a:solidFill>
                                  <a:srgbClr val="FF0000"/>
                                </a:solidFill>
                                <a:latin typeface="Cambria Math"/>
                              </a:rPr>
                              <m:t>𝟏</m:t>
                            </m:r>
                          </m:num>
                          <m:den>
                            <m:r>
                              <a:rPr lang="en-US" b="1" i="1" smtClean="0">
                                <a:solidFill>
                                  <a:srgbClr val="FF0000"/>
                                </a:solidFill>
                                <a:latin typeface="Cambria Math"/>
                              </a:rPr>
                              <m:t>𝒂</m:t>
                            </m:r>
                            <m:r>
                              <a:rPr lang="en-US" b="1" i="1" smtClean="0">
                                <a:solidFill>
                                  <a:srgbClr val="FF0000"/>
                                </a:solidFill>
                                <a:latin typeface="Cambria Math"/>
                              </a:rPr>
                              <m:t> </m:t>
                            </m:r>
                            <m:r>
                              <a:rPr lang="en-US" b="1" i="1" smtClean="0">
                                <a:solidFill>
                                  <a:srgbClr val="FF0000"/>
                                </a:solidFill>
                                <a:latin typeface="Cambria Math"/>
                              </a:rPr>
                              <m:t>𝒔𝒊𝒏</m:t>
                            </m:r>
                            <m:r>
                              <a:rPr lang="en-US" b="1" i="1" smtClean="0">
                                <a:solidFill>
                                  <a:srgbClr val="FF0000"/>
                                </a:solidFill>
                                <a:latin typeface="Cambria Math"/>
                              </a:rPr>
                              <m:t> </m:t>
                            </m:r>
                            <m:r>
                              <a:rPr lang="en-US" b="1" i="1" smtClean="0">
                                <a:solidFill>
                                  <a:srgbClr val="FF0000"/>
                                </a:solidFill>
                                <a:latin typeface="Cambria Math"/>
                              </a:rPr>
                              <m:t>𝒙</m:t>
                            </m:r>
                            <m:r>
                              <a:rPr lang="en-US" b="1" i="1" smtClean="0">
                                <a:solidFill>
                                  <a:srgbClr val="FF0000"/>
                                </a:solidFill>
                                <a:latin typeface="Cambria Math"/>
                              </a:rPr>
                              <m:t>+</m:t>
                            </m:r>
                            <m:r>
                              <a:rPr lang="en-US" b="1" i="1" smtClean="0">
                                <a:solidFill>
                                  <a:srgbClr val="FF0000"/>
                                </a:solidFill>
                                <a:latin typeface="Cambria Math"/>
                              </a:rPr>
                              <m:t>𝒃</m:t>
                            </m:r>
                            <m:r>
                              <a:rPr lang="en-US" b="1" i="1" smtClean="0">
                                <a:solidFill>
                                  <a:srgbClr val="FF0000"/>
                                </a:solidFill>
                                <a:latin typeface="Cambria Math"/>
                              </a:rPr>
                              <m:t> </m:t>
                            </m:r>
                            <m:r>
                              <a:rPr lang="en-US" b="1" i="1" smtClean="0">
                                <a:solidFill>
                                  <a:srgbClr val="FF0000"/>
                                </a:solidFill>
                                <a:latin typeface="Cambria Math"/>
                              </a:rPr>
                              <m:t>𝒄𝒐𝒔</m:t>
                            </m:r>
                            <m:r>
                              <a:rPr lang="en-US" b="1" i="1" smtClean="0">
                                <a:solidFill>
                                  <a:srgbClr val="FF0000"/>
                                </a:solidFill>
                                <a:latin typeface="Cambria Math"/>
                              </a:rPr>
                              <m:t> </m:t>
                            </m:r>
                            <m:r>
                              <a:rPr lang="en-US" b="1" i="1" smtClean="0">
                                <a:solidFill>
                                  <a:srgbClr val="FF0000"/>
                                </a:solidFill>
                                <a:latin typeface="Cambria Math"/>
                              </a:rPr>
                              <m:t>𝒙</m:t>
                            </m:r>
                          </m:den>
                        </m:f>
                        <m:r>
                          <a:rPr lang="en-US" b="1" i="1" smtClean="0">
                            <a:solidFill>
                              <a:srgbClr val="FF0000"/>
                            </a:solidFill>
                            <a:latin typeface="Cambria Math"/>
                          </a:rPr>
                          <m:t>𝒅𝒙</m:t>
                        </m:r>
                      </m:e>
                    </m:nary>
                  </m:oMath>
                </a14:m>
                <a:endParaRPr lang="en-US" b="1" dirty="0" smtClean="0">
                  <a:solidFill>
                    <a:srgbClr val="FF0000"/>
                  </a:solidFill>
                </a:endParaRPr>
              </a:p>
            </p:txBody>
          </p:sp>
        </mc:Choice>
        <mc:Fallback xmlns="">
          <p:sp>
            <p:nvSpPr>
              <p:cNvPr id="3" name="Pentagon 2"/>
              <p:cNvSpPr>
                <a:spLocks noRot="1" noChangeAspect="1" noMove="1" noResize="1" noEditPoints="1" noAdjustHandles="1" noChangeArrowheads="1" noChangeShapeType="1" noTextEdit="1"/>
              </p:cNvSpPr>
              <p:nvPr/>
            </p:nvSpPr>
            <p:spPr>
              <a:xfrm>
                <a:off x="1189630" y="285462"/>
                <a:ext cx="7239000" cy="533400"/>
              </a:xfrm>
              <a:prstGeom prst="homePlate">
                <a:avLst/>
              </a:prstGeom>
              <a:blipFill rotWithShape="1">
                <a:blip r:embed="rId4"/>
                <a:stretch>
                  <a:fillRect/>
                </a:stretch>
              </a:blipFill>
            </p:spPr>
            <p:txBody>
              <a:bodyPr/>
              <a:lstStyle/>
              <a:p>
                <a:r>
                  <a:rPr lang="en-IN">
                    <a:noFill/>
                  </a:rPr>
                  <a:t> </a:t>
                </a:r>
              </a:p>
            </p:txBody>
          </p:sp>
        </mc:Fallback>
      </mc:AlternateContent>
      <p:sp>
        <p:nvSpPr>
          <p:cNvPr id="4" name="Pentagon 3"/>
          <p:cNvSpPr/>
          <p:nvPr/>
        </p:nvSpPr>
        <p:spPr>
          <a:xfrm>
            <a:off x="228600" y="4339650"/>
            <a:ext cx="1661885" cy="38475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890485" y="4349793"/>
                <a:ext cx="6447430" cy="214892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IN" b="1" i="1" smtClean="0">
                              <a:solidFill>
                                <a:schemeClr val="tx1">
                                  <a:lumMod val="95000"/>
                                  <a:lumOff val="5000"/>
                                </a:schemeClr>
                              </a:solidFill>
                              <a:latin typeface="Cambria Math"/>
                            </a:rPr>
                          </m:ctrlPr>
                        </m:naryPr>
                        <m:sub/>
                        <m:sup/>
                        <m:e>
                          <m:f>
                            <m:fPr>
                              <m:ctrlPr>
                                <a:rPr lang="en-IN"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rad>
                                <m:radPr>
                                  <m:degHide m:val="on"/>
                                  <m:ctrlPr>
                                    <a:rPr lang="en-IN" b="1" i="1" smtClean="0">
                                      <a:solidFill>
                                        <a:schemeClr val="tx1">
                                          <a:lumMod val="95000"/>
                                          <a:lumOff val="5000"/>
                                        </a:schemeClr>
                                      </a:solidFill>
                                      <a:latin typeface="Cambria Math"/>
                                    </a:rPr>
                                  </m:ctrlPr>
                                </m:radPr>
                                <m:deg/>
                                <m:e>
                                  <m:r>
                                    <a:rPr lang="en-US" b="1" i="1" smtClean="0">
                                      <a:solidFill>
                                        <a:schemeClr val="tx1">
                                          <a:lumMod val="95000"/>
                                          <a:lumOff val="5000"/>
                                        </a:schemeClr>
                                      </a:solidFill>
                                      <a:latin typeface="Cambria Math"/>
                                    </a:rPr>
                                    <m:t>𝟑</m:t>
                                  </m:r>
                                </m:e>
                              </m:rad>
                              <m:r>
                                <a:rPr lang="en-US" b="1" i="1" smtClean="0">
                                  <a:solidFill>
                                    <a:schemeClr val="tx1">
                                      <a:lumMod val="95000"/>
                                      <a:lumOff val="5000"/>
                                    </a:schemeClr>
                                  </a:solidFill>
                                  <a:latin typeface="Cambria Math"/>
                                </a:rPr>
                                <m:t>𝒔𝒊𝒏𝒙</m:t>
                              </m:r>
                              <m:r>
                                <a:rPr lang="en-US" b="1" i="1" smtClean="0">
                                  <a:solidFill>
                                    <a:schemeClr val="tx1">
                                      <a:lumMod val="95000"/>
                                      <a:lumOff val="5000"/>
                                    </a:schemeClr>
                                  </a:solidFill>
                                  <a:latin typeface="Cambria Math"/>
                                </a:rPr>
                                <m:t>+</m:t>
                              </m:r>
                              <m:r>
                                <a:rPr lang="en-US" b="1" i="1" smtClean="0">
                                  <a:solidFill>
                                    <a:schemeClr val="tx1">
                                      <a:lumMod val="95000"/>
                                      <a:lumOff val="5000"/>
                                    </a:schemeClr>
                                  </a:solidFill>
                                  <a:latin typeface="Cambria Math"/>
                                </a:rPr>
                                <m:t>𝒄𝒐𝒔𝒙</m:t>
                              </m:r>
                            </m:den>
                          </m:f>
                          <m:r>
                            <a:rPr lang="en-US" b="1" i="1" smtClean="0">
                              <a:solidFill>
                                <a:schemeClr val="tx1">
                                  <a:lumMod val="95000"/>
                                  <a:lumOff val="5000"/>
                                </a:schemeClr>
                              </a:solidFill>
                              <a:latin typeface="Cambria Math"/>
                            </a:rPr>
                            <m:t>𝒅𝒙</m:t>
                          </m:r>
                        </m:e>
                      </m:nary>
                    </m:oMath>
                  </m:oMathPara>
                </a14:m>
                <a:endParaRPr lang="en-IN" b="1" dirty="0" smtClean="0">
                  <a:solidFill>
                    <a:schemeClr val="tx1">
                      <a:lumMod val="95000"/>
                      <a:lumOff val="5000"/>
                    </a:schemeClr>
                  </a:solidFill>
                </a:endParaRPr>
              </a:p>
              <a:p>
                <a:pPr/>
                <a14:m>
                  <m:oMathPara xmlns:m="http://schemas.openxmlformats.org/officeDocument/2006/math">
                    <m:oMathParaPr>
                      <m:jc m:val="left"/>
                    </m:oMathParaPr>
                    <m:oMath xmlns:m="http://schemas.openxmlformats.org/officeDocument/2006/math">
                      <m:r>
                        <a:rPr lang="en-US" b="1" i="1" smtClean="0">
                          <a:solidFill>
                            <a:schemeClr val="tx1">
                              <a:lumMod val="95000"/>
                              <a:lumOff val="5000"/>
                            </a:schemeClr>
                          </a:solidFill>
                          <a:latin typeface="Cambria Math"/>
                        </a:rPr>
                        <m:t>=</m:t>
                      </m:r>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r>
                            <a:rPr lang="en-US" b="1" i="1" smtClean="0">
                              <a:solidFill>
                                <a:schemeClr val="tx1">
                                  <a:lumMod val="95000"/>
                                  <a:lumOff val="5000"/>
                                </a:schemeClr>
                              </a:solidFill>
                              <a:latin typeface="Cambria Math"/>
                            </a:rPr>
                            <m:t>𝟐</m:t>
                          </m:r>
                        </m:den>
                      </m:f>
                      <m:nary>
                        <m:naryPr>
                          <m:limLoc m:val="undOvr"/>
                          <m:subHide m:val="on"/>
                          <m:supHide m:val="on"/>
                          <m:ctrlPr>
                            <a:rPr lang="en-US" b="1" i="1" smtClean="0">
                              <a:solidFill>
                                <a:schemeClr val="tx1">
                                  <a:lumMod val="95000"/>
                                  <a:lumOff val="5000"/>
                                </a:schemeClr>
                              </a:solidFill>
                              <a:latin typeface="Cambria Math"/>
                            </a:rPr>
                          </m:ctrlPr>
                        </m:naryPr>
                        <m:sub/>
                        <m:sup/>
                        <m:e>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f>
                                <m:fPr>
                                  <m:ctrlPr>
                                    <a:rPr lang="en-US" b="1" i="1" smtClean="0">
                                      <a:solidFill>
                                        <a:schemeClr val="tx1">
                                          <a:lumMod val="95000"/>
                                          <a:lumOff val="5000"/>
                                        </a:schemeClr>
                                      </a:solidFill>
                                      <a:latin typeface="Cambria Math"/>
                                    </a:rPr>
                                  </m:ctrlPr>
                                </m:fPr>
                                <m:num>
                                  <m:rad>
                                    <m:radPr>
                                      <m:degHide m:val="on"/>
                                      <m:ctrlPr>
                                        <a:rPr lang="en-US" b="1" i="1" smtClean="0">
                                          <a:solidFill>
                                            <a:schemeClr val="tx1">
                                              <a:lumMod val="95000"/>
                                              <a:lumOff val="5000"/>
                                            </a:schemeClr>
                                          </a:solidFill>
                                          <a:latin typeface="Cambria Math"/>
                                        </a:rPr>
                                      </m:ctrlPr>
                                    </m:radPr>
                                    <m:deg/>
                                    <m:e>
                                      <m:r>
                                        <a:rPr lang="en-US" b="1" i="1" smtClean="0">
                                          <a:solidFill>
                                            <a:schemeClr val="tx1">
                                              <a:lumMod val="95000"/>
                                              <a:lumOff val="5000"/>
                                            </a:schemeClr>
                                          </a:solidFill>
                                          <a:latin typeface="Cambria Math"/>
                                        </a:rPr>
                                        <m:t>𝟑</m:t>
                                      </m:r>
                                    </m:e>
                                  </m:rad>
                                </m:num>
                                <m:den>
                                  <m:r>
                                    <a:rPr lang="en-US" b="1" i="1" smtClean="0">
                                      <a:solidFill>
                                        <a:schemeClr val="tx1">
                                          <a:lumMod val="95000"/>
                                          <a:lumOff val="5000"/>
                                        </a:schemeClr>
                                      </a:solidFill>
                                      <a:latin typeface="Cambria Math"/>
                                    </a:rPr>
                                    <m:t>𝟐</m:t>
                                  </m:r>
                                </m:den>
                              </m:f>
                              <m:r>
                                <a:rPr lang="en-US" b="1" i="1" smtClean="0">
                                  <a:solidFill>
                                    <a:schemeClr val="tx1">
                                      <a:lumMod val="95000"/>
                                      <a:lumOff val="5000"/>
                                    </a:schemeClr>
                                  </a:solidFill>
                                  <a:latin typeface="Cambria Math"/>
                                </a:rPr>
                                <m:t>𝒔𝒊𝒏𝒙</m:t>
                              </m:r>
                              <m:r>
                                <a:rPr lang="en-US" b="1" i="1" smtClean="0">
                                  <a:solidFill>
                                    <a:schemeClr val="tx1">
                                      <a:lumMod val="95000"/>
                                      <a:lumOff val="5000"/>
                                    </a:schemeClr>
                                  </a:solidFill>
                                  <a:latin typeface="Cambria Math"/>
                                </a:rPr>
                                <m:t>+</m:t>
                              </m:r>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r>
                                    <a:rPr lang="en-US" b="1" i="1" smtClean="0">
                                      <a:solidFill>
                                        <a:schemeClr val="tx1">
                                          <a:lumMod val="95000"/>
                                          <a:lumOff val="5000"/>
                                        </a:schemeClr>
                                      </a:solidFill>
                                      <a:latin typeface="Cambria Math"/>
                                    </a:rPr>
                                    <m:t>𝟐</m:t>
                                  </m:r>
                                </m:den>
                              </m:f>
                              <m:r>
                                <a:rPr lang="en-US" b="1" i="1" smtClean="0">
                                  <a:solidFill>
                                    <a:schemeClr val="tx1">
                                      <a:lumMod val="95000"/>
                                      <a:lumOff val="5000"/>
                                    </a:schemeClr>
                                  </a:solidFill>
                                  <a:latin typeface="Cambria Math"/>
                                </a:rPr>
                                <m:t>𝒄𝒐𝒔𝒙</m:t>
                              </m:r>
                            </m:den>
                          </m:f>
                          <m:r>
                            <a:rPr lang="en-US" b="1" i="1" smtClean="0">
                              <a:solidFill>
                                <a:schemeClr val="tx1">
                                  <a:lumMod val="95000"/>
                                  <a:lumOff val="5000"/>
                                </a:schemeClr>
                              </a:solidFill>
                              <a:latin typeface="Cambria Math"/>
                            </a:rPr>
                            <m:t>𝒅𝒙</m:t>
                          </m:r>
                        </m:e>
                      </m:nary>
                    </m:oMath>
                  </m:oMathPara>
                </a14:m>
                <a:endParaRPr lang="en-IN" b="1" dirty="0" smtClean="0">
                  <a:solidFill>
                    <a:schemeClr val="tx1">
                      <a:lumMod val="95000"/>
                      <a:lumOff val="5000"/>
                    </a:schemeClr>
                  </a:solidFill>
                </a:endParaRPr>
              </a:p>
              <a:p>
                <a14:m>
                  <m:oMath xmlns:m="http://schemas.openxmlformats.org/officeDocument/2006/math">
                    <m:r>
                      <a:rPr lang="en-US" b="1" i="1" smtClean="0">
                        <a:solidFill>
                          <a:schemeClr val="tx1">
                            <a:lumMod val="95000"/>
                            <a:lumOff val="5000"/>
                          </a:schemeClr>
                        </a:solidFill>
                        <a:latin typeface="Cambria Math"/>
                      </a:rPr>
                      <m:t>=</m:t>
                    </m:r>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r>
                          <a:rPr lang="en-US" b="1" i="1" smtClean="0">
                            <a:solidFill>
                              <a:schemeClr val="tx1">
                                <a:lumMod val="95000"/>
                                <a:lumOff val="5000"/>
                              </a:schemeClr>
                            </a:solidFill>
                            <a:latin typeface="Cambria Math"/>
                          </a:rPr>
                          <m:t>𝟐</m:t>
                        </m:r>
                      </m:den>
                    </m:f>
                    <m:nary>
                      <m:naryPr>
                        <m:limLoc m:val="undOvr"/>
                        <m:subHide m:val="on"/>
                        <m:supHide m:val="on"/>
                        <m:ctrlPr>
                          <a:rPr lang="en-US" b="1" i="1" smtClean="0">
                            <a:solidFill>
                              <a:schemeClr val="tx1">
                                <a:lumMod val="95000"/>
                                <a:lumOff val="5000"/>
                              </a:schemeClr>
                            </a:solidFill>
                            <a:latin typeface="Cambria Math"/>
                          </a:rPr>
                        </m:ctrlPr>
                      </m:naryPr>
                      <m:sub/>
                      <m:sup/>
                      <m:e>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rPr>
                              <m:t>𝟏</m:t>
                            </m:r>
                          </m:num>
                          <m:den>
                            <m:r>
                              <a:rPr lang="en-US" b="1" i="0" smtClean="0">
                                <a:solidFill>
                                  <a:schemeClr val="tx1">
                                    <a:lumMod val="95000"/>
                                    <a:lumOff val="5000"/>
                                  </a:schemeClr>
                                </a:solidFill>
                                <a:latin typeface="Cambria Math"/>
                              </a:rPr>
                              <m:t>𝐜𝐨𝐬</m:t>
                            </m:r>
                            <m:r>
                              <a:rPr lang="en-US" b="1" i="1" smtClean="0">
                                <a:solidFill>
                                  <a:schemeClr val="tx1">
                                    <a:lumMod val="95000"/>
                                    <a:lumOff val="5000"/>
                                  </a:schemeClr>
                                </a:solidFill>
                                <a:latin typeface="Cambria Math"/>
                              </a:rPr>
                              <m:t>⁡(</m:t>
                            </m:r>
                            <m:r>
                              <a:rPr lang="en-US" b="1" i="1" smtClean="0">
                                <a:solidFill>
                                  <a:schemeClr val="tx1">
                                    <a:lumMod val="95000"/>
                                    <a:lumOff val="5000"/>
                                  </a:schemeClr>
                                </a:solidFill>
                                <a:latin typeface="Cambria Math"/>
                              </a:rPr>
                              <m:t>𝒙</m:t>
                            </m:r>
                            <m:r>
                              <a:rPr lang="en-US" b="1" i="1" smtClean="0">
                                <a:solidFill>
                                  <a:schemeClr val="tx1">
                                    <a:lumMod val="95000"/>
                                    <a:lumOff val="5000"/>
                                  </a:schemeClr>
                                </a:solidFill>
                                <a:latin typeface="Cambria Math"/>
                              </a:rPr>
                              <m:t>−</m:t>
                            </m:r>
                            <m:f>
                              <m:fPr>
                                <m:ctrlPr>
                                  <a:rPr lang="en-US" b="1" i="1" smtClean="0">
                                    <a:solidFill>
                                      <a:schemeClr val="tx1">
                                        <a:lumMod val="95000"/>
                                        <a:lumOff val="5000"/>
                                      </a:schemeClr>
                                    </a:solidFill>
                                    <a:latin typeface="Cambria Math"/>
                                  </a:rPr>
                                </m:ctrlPr>
                              </m:fPr>
                              <m:num>
                                <m:r>
                                  <a:rPr lang="en-US" b="1" i="1" smtClean="0">
                                    <a:solidFill>
                                      <a:schemeClr val="tx1">
                                        <a:lumMod val="95000"/>
                                        <a:lumOff val="5000"/>
                                      </a:schemeClr>
                                    </a:solidFill>
                                    <a:latin typeface="Cambria Math"/>
                                    <a:ea typeface="Cambria Math"/>
                                  </a:rPr>
                                  <m:t>𝝅</m:t>
                                </m:r>
                              </m:num>
                              <m:den>
                                <m:r>
                                  <a:rPr lang="en-US" b="1" i="1" smtClean="0">
                                    <a:solidFill>
                                      <a:schemeClr val="tx1">
                                        <a:lumMod val="95000"/>
                                        <a:lumOff val="5000"/>
                                      </a:schemeClr>
                                    </a:solidFill>
                                    <a:latin typeface="Cambria Math"/>
                                  </a:rPr>
                                  <m:t>𝟑</m:t>
                                </m:r>
                              </m:den>
                            </m:f>
                            <m:r>
                              <a:rPr lang="en-US" b="1" i="1" smtClean="0">
                                <a:solidFill>
                                  <a:schemeClr val="tx1">
                                    <a:lumMod val="95000"/>
                                    <a:lumOff val="5000"/>
                                  </a:schemeClr>
                                </a:solidFill>
                                <a:latin typeface="Cambria Math"/>
                              </a:rPr>
                              <m:t>)</m:t>
                            </m:r>
                          </m:den>
                        </m:f>
                      </m:e>
                    </m:nary>
                    <m:r>
                      <a:rPr lang="en-US" b="1" i="1" smtClean="0">
                        <a:solidFill>
                          <a:schemeClr val="tx1">
                            <a:lumMod val="95000"/>
                            <a:lumOff val="5000"/>
                          </a:schemeClr>
                        </a:solidFill>
                        <a:latin typeface="Cambria Math"/>
                      </a:rPr>
                      <m:t>𝒅𝒙</m:t>
                    </m:r>
                  </m:oMath>
                </a14:m>
                <a:r>
                  <a:rPr lang="en-IN" b="1" dirty="0" smtClean="0">
                    <a:solidFill>
                      <a:schemeClr val="tx1">
                        <a:lumMod val="95000"/>
                        <a:lumOff val="5000"/>
                      </a:schemeClr>
                    </a:solidFill>
                  </a:rPr>
                  <a:t>  </a:t>
                </a:r>
                <a14:m>
                  <m:oMath xmlns:m="http://schemas.openxmlformats.org/officeDocument/2006/math">
                    <m:r>
                      <a:rPr lang="en-US" b="1" i="1" dirty="0" smtClean="0">
                        <a:solidFill>
                          <a:schemeClr val="tx1">
                            <a:lumMod val="95000"/>
                            <a:lumOff val="5000"/>
                          </a:schemeClr>
                        </a:solidFill>
                        <a:latin typeface="Cambria Math"/>
                      </a:rPr>
                      <m:t>=</m:t>
                    </m:r>
                    <m:f>
                      <m:fPr>
                        <m:ctrlPr>
                          <a:rPr lang="en-US" b="1" i="1" dirty="0" smtClean="0">
                            <a:solidFill>
                              <a:schemeClr val="tx1">
                                <a:lumMod val="95000"/>
                                <a:lumOff val="5000"/>
                              </a:schemeClr>
                            </a:solidFill>
                            <a:latin typeface="Cambria Math"/>
                          </a:rPr>
                        </m:ctrlPr>
                      </m:fPr>
                      <m:num>
                        <m:r>
                          <a:rPr lang="en-US" b="1" i="1" dirty="0" smtClean="0">
                            <a:solidFill>
                              <a:schemeClr val="tx1">
                                <a:lumMod val="95000"/>
                                <a:lumOff val="5000"/>
                              </a:schemeClr>
                            </a:solidFill>
                            <a:latin typeface="Cambria Math"/>
                          </a:rPr>
                          <m:t>𝟏</m:t>
                        </m:r>
                      </m:num>
                      <m:den>
                        <m:r>
                          <a:rPr lang="en-US" b="1" i="1" dirty="0" smtClean="0">
                            <a:solidFill>
                              <a:schemeClr val="tx1">
                                <a:lumMod val="95000"/>
                                <a:lumOff val="5000"/>
                              </a:schemeClr>
                            </a:solidFill>
                            <a:latin typeface="Cambria Math"/>
                          </a:rPr>
                          <m:t>𝟐</m:t>
                        </m:r>
                      </m:den>
                    </m:f>
                    <m:r>
                      <a:rPr lang="en-US" b="1" i="1" dirty="0" smtClean="0">
                        <a:solidFill>
                          <a:schemeClr val="tx1">
                            <a:lumMod val="95000"/>
                            <a:lumOff val="5000"/>
                          </a:schemeClr>
                        </a:solidFill>
                        <a:latin typeface="Cambria Math"/>
                      </a:rPr>
                      <m:t>𝒍𝒏</m:t>
                    </m:r>
                    <m:d>
                      <m:dPr>
                        <m:begChr m:val="|"/>
                        <m:endChr m:val="|"/>
                        <m:ctrlPr>
                          <a:rPr lang="en-US" b="1" i="1" dirty="0" smtClean="0">
                            <a:solidFill>
                              <a:schemeClr val="tx1">
                                <a:lumMod val="95000"/>
                                <a:lumOff val="5000"/>
                              </a:schemeClr>
                            </a:solidFill>
                            <a:latin typeface="Cambria Math"/>
                          </a:rPr>
                        </m:ctrlPr>
                      </m:dPr>
                      <m:e>
                        <m:func>
                          <m:funcPr>
                            <m:ctrlPr>
                              <a:rPr lang="en-US" b="1" i="1" dirty="0" smtClean="0">
                                <a:solidFill>
                                  <a:schemeClr val="tx1">
                                    <a:lumMod val="95000"/>
                                    <a:lumOff val="5000"/>
                                  </a:schemeClr>
                                </a:solidFill>
                                <a:latin typeface="Cambria Math"/>
                              </a:rPr>
                            </m:ctrlPr>
                          </m:funcPr>
                          <m:fName>
                            <m:r>
                              <a:rPr lang="en-US" b="1" i="0" dirty="0" smtClean="0">
                                <a:solidFill>
                                  <a:schemeClr val="tx1">
                                    <a:lumMod val="95000"/>
                                    <a:lumOff val="5000"/>
                                  </a:schemeClr>
                                </a:solidFill>
                                <a:latin typeface="Cambria Math"/>
                              </a:rPr>
                              <m:t>𝐬𝐞𝐜</m:t>
                            </m:r>
                          </m:fName>
                          <m:e>
                            <m:d>
                              <m:dPr>
                                <m:ctrlPr>
                                  <a:rPr lang="en-US" b="1" i="1" dirty="0" smtClean="0">
                                    <a:solidFill>
                                      <a:schemeClr val="tx1">
                                        <a:lumMod val="95000"/>
                                        <a:lumOff val="5000"/>
                                      </a:schemeClr>
                                    </a:solidFill>
                                    <a:latin typeface="Cambria Math"/>
                                  </a:rPr>
                                </m:ctrlPr>
                              </m:dPr>
                              <m:e>
                                <m:r>
                                  <a:rPr lang="en-US" b="1" i="1" dirty="0" smtClean="0">
                                    <a:solidFill>
                                      <a:schemeClr val="tx1">
                                        <a:lumMod val="95000"/>
                                        <a:lumOff val="5000"/>
                                      </a:schemeClr>
                                    </a:solidFill>
                                    <a:latin typeface="Cambria Math"/>
                                  </a:rPr>
                                  <m:t>𝒙</m:t>
                                </m:r>
                                <m:r>
                                  <a:rPr lang="en-US" b="1" i="1" dirty="0" smtClean="0">
                                    <a:solidFill>
                                      <a:schemeClr val="tx1">
                                        <a:lumMod val="95000"/>
                                        <a:lumOff val="5000"/>
                                      </a:schemeClr>
                                    </a:solidFill>
                                    <a:latin typeface="Cambria Math"/>
                                  </a:rPr>
                                  <m:t>−</m:t>
                                </m:r>
                                <m:f>
                                  <m:fPr>
                                    <m:ctrlPr>
                                      <a:rPr lang="en-US" b="1" i="1" dirty="0" smtClean="0">
                                        <a:solidFill>
                                          <a:schemeClr val="tx1">
                                            <a:lumMod val="95000"/>
                                            <a:lumOff val="5000"/>
                                          </a:schemeClr>
                                        </a:solidFill>
                                        <a:latin typeface="Cambria Math"/>
                                      </a:rPr>
                                    </m:ctrlPr>
                                  </m:fPr>
                                  <m:num>
                                    <m:r>
                                      <a:rPr lang="en-US" b="1" i="1" dirty="0" smtClean="0">
                                        <a:solidFill>
                                          <a:schemeClr val="tx1">
                                            <a:lumMod val="95000"/>
                                            <a:lumOff val="5000"/>
                                          </a:schemeClr>
                                        </a:solidFill>
                                        <a:latin typeface="Cambria Math"/>
                                        <a:ea typeface="Cambria Math"/>
                                      </a:rPr>
                                      <m:t>𝝅</m:t>
                                    </m:r>
                                  </m:num>
                                  <m:den>
                                    <m:r>
                                      <a:rPr lang="en-US" b="1" i="1" dirty="0" smtClean="0">
                                        <a:solidFill>
                                          <a:schemeClr val="tx1">
                                            <a:lumMod val="95000"/>
                                            <a:lumOff val="5000"/>
                                          </a:schemeClr>
                                        </a:solidFill>
                                        <a:latin typeface="Cambria Math"/>
                                      </a:rPr>
                                      <m:t>𝟑</m:t>
                                    </m:r>
                                  </m:den>
                                </m:f>
                              </m:e>
                            </m:d>
                          </m:e>
                        </m:func>
                        <m:r>
                          <a:rPr lang="en-US" b="1" i="1" dirty="0" smtClean="0">
                            <a:solidFill>
                              <a:schemeClr val="tx1">
                                <a:lumMod val="95000"/>
                                <a:lumOff val="5000"/>
                              </a:schemeClr>
                            </a:solidFill>
                            <a:latin typeface="Cambria Math"/>
                          </a:rPr>
                          <m:t>+</m:t>
                        </m:r>
                        <m:func>
                          <m:funcPr>
                            <m:ctrlPr>
                              <a:rPr lang="en-US" b="1" i="1" dirty="0" smtClean="0">
                                <a:solidFill>
                                  <a:schemeClr val="tx1">
                                    <a:lumMod val="95000"/>
                                    <a:lumOff val="5000"/>
                                  </a:schemeClr>
                                </a:solidFill>
                                <a:latin typeface="Cambria Math"/>
                              </a:rPr>
                            </m:ctrlPr>
                          </m:funcPr>
                          <m:fName>
                            <m:r>
                              <a:rPr lang="en-US" b="1" i="0" dirty="0" smtClean="0">
                                <a:solidFill>
                                  <a:schemeClr val="tx1">
                                    <a:lumMod val="95000"/>
                                    <a:lumOff val="5000"/>
                                  </a:schemeClr>
                                </a:solidFill>
                                <a:latin typeface="Cambria Math"/>
                              </a:rPr>
                              <m:t>𝐭𝐚𝐧</m:t>
                            </m:r>
                          </m:fName>
                          <m:e>
                            <m:d>
                              <m:dPr>
                                <m:ctrlPr>
                                  <a:rPr lang="en-US" b="1" i="1" dirty="0" smtClean="0">
                                    <a:solidFill>
                                      <a:schemeClr val="tx1">
                                        <a:lumMod val="95000"/>
                                        <a:lumOff val="5000"/>
                                      </a:schemeClr>
                                    </a:solidFill>
                                    <a:latin typeface="Cambria Math"/>
                                  </a:rPr>
                                </m:ctrlPr>
                              </m:dPr>
                              <m:e>
                                <m:r>
                                  <a:rPr lang="en-US" b="1" i="1" dirty="0" smtClean="0">
                                    <a:solidFill>
                                      <a:schemeClr val="tx1">
                                        <a:lumMod val="95000"/>
                                        <a:lumOff val="5000"/>
                                      </a:schemeClr>
                                    </a:solidFill>
                                    <a:latin typeface="Cambria Math"/>
                                  </a:rPr>
                                  <m:t>𝒙</m:t>
                                </m:r>
                                <m:r>
                                  <a:rPr lang="en-US" b="1" i="1" dirty="0" smtClean="0">
                                    <a:solidFill>
                                      <a:schemeClr val="tx1">
                                        <a:lumMod val="95000"/>
                                        <a:lumOff val="5000"/>
                                      </a:schemeClr>
                                    </a:solidFill>
                                    <a:latin typeface="Cambria Math"/>
                                  </a:rPr>
                                  <m:t>−</m:t>
                                </m:r>
                                <m:f>
                                  <m:fPr>
                                    <m:ctrlPr>
                                      <a:rPr lang="en-US" b="1" i="1" dirty="0" smtClean="0">
                                        <a:solidFill>
                                          <a:schemeClr val="tx1">
                                            <a:lumMod val="95000"/>
                                            <a:lumOff val="5000"/>
                                          </a:schemeClr>
                                        </a:solidFill>
                                        <a:latin typeface="Cambria Math"/>
                                      </a:rPr>
                                    </m:ctrlPr>
                                  </m:fPr>
                                  <m:num>
                                    <m:r>
                                      <a:rPr lang="en-US" b="1" i="1" dirty="0" smtClean="0">
                                        <a:solidFill>
                                          <a:schemeClr val="tx1">
                                            <a:lumMod val="95000"/>
                                            <a:lumOff val="5000"/>
                                          </a:schemeClr>
                                        </a:solidFill>
                                        <a:latin typeface="Cambria Math"/>
                                        <a:ea typeface="Cambria Math"/>
                                      </a:rPr>
                                      <m:t>𝝅</m:t>
                                    </m:r>
                                  </m:num>
                                  <m:den>
                                    <m:r>
                                      <a:rPr lang="en-US" b="1" i="1" dirty="0" smtClean="0">
                                        <a:solidFill>
                                          <a:schemeClr val="tx1">
                                            <a:lumMod val="95000"/>
                                            <a:lumOff val="5000"/>
                                          </a:schemeClr>
                                        </a:solidFill>
                                        <a:latin typeface="Cambria Math"/>
                                      </a:rPr>
                                      <m:t>𝟑</m:t>
                                    </m:r>
                                  </m:den>
                                </m:f>
                              </m:e>
                            </m:d>
                          </m:e>
                        </m:func>
                      </m:e>
                    </m:d>
                    <m:r>
                      <a:rPr lang="en-US" b="1" i="1" dirty="0" smtClean="0">
                        <a:solidFill>
                          <a:schemeClr val="tx1">
                            <a:lumMod val="95000"/>
                            <a:lumOff val="5000"/>
                          </a:schemeClr>
                        </a:solidFill>
                        <a:latin typeface="Cambria Math"/>
                      </a:rPr>
                      <m:t>+</m:t>
                    </m:r>
                    <m:r>
                      <a:rPr lang="en-US" b="1" i="1" dirty="0" smtClean="0">
                        <a:solidFill>
                          <a:schemeClr val="tx1">
                            <a:lumMod val="95000"/>
                            <a:lumOff val="5000"/>
                          </a:schemeClr>
                        </a:solidFill>
                        <a:latin typeface="Cambria Math"/>
                      </a:rPr>
                      <m:t>𝑪</m:t>
                    </m:r>
                  </m:oMath>
                </a14:m>
                <a:endParaRPr lang="en-IN" b="1" dirty="0" smtClean="0">
                  <a:solidFill>
                    <a:schemeClr val="tx1">
                      <a:lumMod val="95000"/>
                      <a:lumOff val="5000"/>
                    </a:schemeClr>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0485" y="4349793"/>
                <a:ext cx="6447430" cy="2148922"/>
              </a:xfrm>
              <a:prstGeom prst="rect">
                <a:avLst/>
              </a:prstGeom>
              <a:blipFill rotWithShape="1">
                <a:blip r:embed="rId5"/>
                <a:stretch>
                  <a:fillRect l="-567" b="-31818"/>
                </a:stretch>
              </a:blipFill>
            </p:spPr>
            <p:txBody>
              <a:bodyPr/>
              <a:lstStyle/>
              <a:p>
                <a:r>
                  <a:rPr lang="en-IN">
                    <a:noFill/>
                  </a:rPr>
                  <a:t> </a:t>
                </a:r>
              </a:p>
            </p:txBody>
          </p:sp>
        </mc:Fallback>
      </mc:AlternateContent>
    </p:spTree>
    <p:extLst>
      <p:ext uri="{BB962C8B-B14F-4D97-AF65-F5344CB8AC3E}">
        <p14:creationId xmlns:p14="http://schemas.microsoft.com/office/powerpoint/2010/main" val="23901202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119685" y="304800"/>
            <a:ext cx="4900115"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400" b="1" dirty="0" smtClean="0">
                <a:solidFill>
                  <a:srgbClr val="FF0000"/>
                </a:solidFill>
              </a:rPr>
              <a:t>INTEGRATION BY PARTS</a:t>
            </a:r>
            <a:endParaRPr lang="en-US" sz="2000" b="1" dirty="0" smtClean="0">
              <a:solidFill>
                <a:srgbClr val="FF0000"/>
              </a:solidFill>
            </a:endParaRPr>
          </a:p>
        </p:txBody>
      </p:sp>
      <p:sp>
        <p:nvSpPr>
          <p:cNvPr id="4" name="Pentagon 3"/>
          <p:cNvSpPr/>
          <p:nvPr/>
        </p:nvSpPr>
        <p:spPr>
          <a:xfrm>
            <a:off x="228599" y="1143000"/>
            <a:ext cx="1661885" cy="3048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THEOREM</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228599" y="1600200"/>
                <a:ext cx="8534400" cy="4513030"/>
              </a:xfrm>
              <a:prstGeom prst="rect">
                <a:avLst/>
              </a:prstGeom>
              <a:noFill/>
            </p:spPr>
            <p:txBody>
              <a:bodyPr wrap="square" rtlCol="0">
                <a:spAutoFit/>
              </a:bodyPr>
              <a:lstStyle/>
              <a:p>
                <a:endParaRPr lang="en-US" b="0" i="1" dirty="0" smtClean="0">
                  <a:latin typeface="Cambria Math"/>
                </a:endParaRPr>
              </a:p>
              <a:p>
                <a:pPr/>
                <a14:m>
                  <m:oMathPara xmlns:m="http://schemas.openxmlformats.org/officeDocument/2006/math">
                    <m:oMathParaPr>
                      <m:jc m:val="left"/>
                    </m:oMathParaPr>
                    <m:oMath xmlns:m="http://schemas.openxmlformats.org/officeDocument/2006/math">
                      <m:r>
                        <a:rPr lang="en-US" sz="2400" b="1" i="1" smtClean="0">
                          <a:solidFill>
                            <a:srgbClr val="000066"/>
                          </a:solidFill>
                          <a:latin typeface="Cambria Math"/>
                        </a:rPr>
                        <m:t>𝒊𝒇</m:t>
                      </m:r>
                      <m:r>
                        <a:rPr lang="en-US" sz="2400" b="1" i="1" smtClean="0">
                          <a:solidFill>
                            <a:srgbClr val="000066"/>
                          </a:solidFill>
                          <a:latin typeface="Cambria Math"/>
                        </a:rPr>
                        <m:t> </m:t>
                      </m:r>
                      <m:r>
                        <a:rPr lang="en-US" sz="2400" b="1" i="1" smtClean="0">
                          <a:solidFill>
                            <a:srgbClr val="000066"/>
                          </a:solidFill>
                          <a:latin typeface="Cambria Math"/>
                        </a:rPr>
                        <m:t>𝒖</m:t>
                      </m:r>
                      <m:r>
                        <a:rPr lang="en-US" sz="2400" b="1" i="1" smtClean="0">
                          <a:solidFill>
                            <a:srgbClr val="000066"/>
                          </a:solidFill>
                          <a:latin typeface="Cambria Math"/>
                        </a:rPr>
                        <m:t> </m:t>
                      </m:r>
                      <m:r>
                        <a:rPr lang="en-US" sz="2400" b="1" i="1" smtClean="0">
                          <a:solidFill>
                            <a:srgbClr val="000066"/>
                          </a:solidFill>
                          <a:latin typeface="Cambria Math"/>
                        </a:rPr>
                        <m:t>𝒂𝒏𝒅</m:t>
                      </m:r>
                      <m:r>
                        <a:rPr lang="en-US" sz="2400" b="1" i="1" smtClean="0">
                          <a:solidFill>
                            <a:srgbClr val="000066"/>
                          </a:solidFill>
                          <a:latin typeface="Cambria Math"/>
                        </a:rPr>
                        <m:t> </m:t>
                      </m:r>
                      <m:r>
                        <a:rPr lang="en-US" sz="2400" b="1" i="1" smtClean="0">
                          <a:solidFill>
                            <a:srgbClr val="000066"/>
                          </a:solidFill>
                          <a:latin typeface="Cambria Math"/>
                          <a:ea typeface="Cambria Math"/>
                        </a:rPr>
                        <m:t>𝝑</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𝒂𝒓𝒆</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𝒕𝒘𝒐</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𝒇𝒖𝒏𝒄𝒕𝒊𝒐𝒏𝒔</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𝒐𝒇</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𝒙</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𝒕𝒉𝒆𝒏</m:t>
                      </m:r>
                    </m:oMath>
                  </m:oMathPara>
                </a14:m>
                <a:endParaRPr lang="en-US" sz="2400" b="1" dirty="0" smtClean="0">
                  <a:solidFill>
                    <a:srgbClr val="000066"/>
                  </a:solidFill>
                  <a:ea typeface="Cambria Math"/>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2400" b="1" i="1" smtClean="0">
                              <a:solidFill>
                                <a:srgbClr val="000066"/>
                              </a:solidFill>
                              <a:latin typeface="Cambria Math"/>
                            </a:rPr>
                          </m:ctrlPr>
                        </m:naryPr>
                        <m:sub/>
                        <m:sup/>
                        <m:e>
                          <m:r>
                            <a:rPr lang="en-US" sz="2400" b="1" i="1" smtClean="0">
                              <a:solidFill>
                                <a:srgbClr val="000066"/>
                              </a:solidFill>
                              <a:latin typeface="Cambria Math"/>
                            </a:rPr>
                            <m:t>𝒖</m:t>
                          </m:r>
                          <m:r>
                            <a:rPr lang="en-US" sz="2400" b="1" i="1" smtClean="0">
                              <a:solidFill>
                                <a:srgbClr val="000066"/>
                              </a:solidFill>
                              <a:latin typeface="Cambria Math"/>
                              <a:ea typeface="Cambria Math"/>
                            </a:rPr>
                            <m:t>𝝑</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𝒅𝒙</m:t>
                          </m:r>
                          <m:r>
                            <a:rPr lang="en-US" sz="2400" b="1" i="1" smtClean="0">
                              <a:solidFill>
                                <a:srgbClr val="000066"/>
                              </a:solidFill>
                              <a:latin typeface="Cambria Math"/>
                              <a:ea typeface="Cambria Math"/>
                            </a:rPr>
                            <m:t>=</m:t>
                          </m:r>
                          <m:r>
                            <a:rPr lang="en-US" sz="2400" b="1" i="1" smtClean="0">
                              <a:solidFill>
                                <a:srgbClr val="000066"/>
                              </a:solidFill>
                              <a:latin typeface="Cambria Math"/>
                              <a:ea typeface="Cambria Math"/>
                            </a:rPr>
                            <m:t>𝒖</m:t>
                          </m:r>
                          <m:d>
                            <m:dPr>
                              <m:ctrlPr>
                                <a:rPr lang="en-US" sz="2400" b="1" i="1" smtClean="0">
                                  <a:solidFill>
                                    <a:srgbClr val="000066"/>
                                  </a:solidFill>
                                  <a:latin typeface="Cambria Math"/>
                                  <a:ea typeface="Cambria Math"/>
                                </a:rPr>
                              </m:ctrlPr>
                            </m:dPr>
                            <m:e>
                              <m:nary>
                                <m:naryPr>
                                  <m:limLoc m:val="undOvr"/>
                                  <m:subHide m:val="on"/>
                                  <m:supHide m:val="on"/>
                                  <m:ctrlPr>
                                    <a:rPr lang="en-US" sz="2400" b="1" i="1" smtClean="0">
                                      <a:solidFill>
                                        <a:srgbClr val="000066"/>
                                      </a:solidFill>
                                      <a:latin typeface="Cambria Math"/>
                                      <a:ea typeface="Cambria Math"/>
                                    </a:rPr>
                                  </m:ctrlPr>
                                </m:naryPr>
                                <m:sub/>
                                <m:sup/>
                                <m:e>
                                  <m:r>
                                    <a:rPr lang="en-US" sz="2400" b="1" i="1" smtClean="0">
                                      <a:solidFill>
                                        <a:srgbClr val="000066"/>
                                      </a:solidFill>
                                      <a:latin typeface="Cambria Math"/>
                                      <a:ea typeface="Cambria Math"/>
                                    </a:rPr>
                                    <m:t>𝝑</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𝒅𝒙</m:t>
                                  </m:r>
                                </m:e>
                              </m:nary>
                            </m:e>
                          </m:d>
                          <m:r>
                            <a:rPr lang="en-US" sz="2400" b="1" i="1" smtClean="0">
                              <a:solidFill>
                                <a:srgbClr val="000066"/>
                              </a:solidFill>
                              <a:latin typeface="Cambria Math"/>
                              <a:ea typeface="Cambria Math"/>
                            </a:rPr>
                            <m:t>−</m:t>
                          </m:r>
                          <m:nary>
                            <m:naryPr>
                              <m:limLoc m:val="undOvr"/>
                              <m:subHide m:val="on"/>
                              <m:supHide m:val="on"/>
                              <m:ctrlPr>
                                <a:rPr lang="en-US" sz="2400" b="1" i="1" smtClean="0">
                                  <a:solidFill>
                                    <a:srgbClr val="000066"/>
                                  </a:solidFill>
                                  <a:latin typeface="Cambria Math"/>
                                  <a:ea typeface="Cambria Math"/>
                                </a:rPr>
                              </m:ctrlPr>
                            </m:naryPr>
                            <m:sub/>
                            <m:sup/>
                            <m:e>
                              <m:d>
                                <m:dPr>
                                  <m:begChr m:val="{"/>
                                  <m:endChr m:val="}"/>
                                  <m:ctrlPr>
                                    <a:rPr lang="en-US" sz="2400" b="1" i="1" smtClean="0">
                                      <a:solidFill>
                                        <a:srgbClr val="000066"/>
                                      </a:solidFill>
                                      <a:latin typeface="Cambria Math"/>
                                      <a:ea typeface="Cambria Math"/>
                                    </a:rPr>
                                  </m:ctrlPr>
                                </m:dPr>
                                <m:e>
                                  <m:f>
                                    <m:fPr>
                                      <m:ctrlPr>
                                        <a:rPr lang="en-US" sz="2400" b="1" i="1" smtClean="0">
                                          <a:solidFill>
                                            <a:srgbClr val="000066"/>
                                          </a:solidFill>
                                          <a:latin typeface="Cambria Math"/>
                                          <a:ea typeface="Cambria Math"/>
                                        </a:rPr>
                                      </m:ctrlPr>
                                    </m:fPr>
                                    <m:num>
                                      <m:r>
                                        <a:rPr lang="en-US" sz="2400" b="1" i="1" smtClean="0">
                                          <a:solidFill>
                                            <a:srgbClr val="000066"/>
                                          </a:solidFill>
                                          <a:latin typeface="Cambria Math"/>
                                          <a:ea typeface="Cambria Math"/>
                                        </a:rPr>
                                        <m:t>𝒅𝒖</m:t>
                                      </m:r>
                                    </m:num>
                                    <m:den>
                                      <m:r>
                                        <a:rPr lang="en-US" sz="2400" b="1" i="1" smtClean="0">
                                          <a:solidFill>
                                            <a:srgbClr val="000066"/>
                                          </a:solidFill>
                                          <a:latin typeface="Cambria Math"/>
                                          <a:ea typeface="Cambria Math"/>
                                        </a:rPr>
                                        <m:t>𝒅𝒙</m:t>
                                      </m:r>
                                    </m:den>
                                  </m:f>
                                  <m:nary>
                                    <m:naryPr>
                                      <m:limLoc m:val="undOvr"/>
                                      <m:subHide m:val="on"/>
                                      <m:supHide m:val="on"/>
                                      <m:ctrlPr>
                                        <a:rPr lang="en-US" sz="2400" b="1" i="1" smtClean="0">
                                          <a:solidFill>
                                            <a:srgbClr val="000066"/>
                                          </a:solidFill>
                                          <a:latin typeface="Cambria Math"/>
                                          <a:ea typeface="Cambria Math"/>
                                        </a:rPr>
                                      </m:ctrlPr>
                                    </m:naryPr>
                                    <m:sub/>
                                    <m:sup/>
                                    <m:e>
                                      <m:r>
                                        <a:rPr lang="en-US" sz="2400" b="1" i="1" smtClean="0">
                                          <a:solidFill>
                                            <a:srgbClr val="000066"/>
                                          </a:solidFill>
                                          <a:latin typeface="Cambria Math"/>
                                          <a:ea typeface="Cambria Math"/>
                                        </a:rPr>
                                        <m:t>𝒖</m:t>
                                      </m:r>
                                      <m:r>
                                        <a:rPr lang="en-US" sz="2400" b="1" i="1" smtClean="0">
                                          <a:solidFill>
                                            <a:srgbClr val="000066"/>
                                          </a:solidFill>
                                          <a:latin typeface="Cambria Math"/>
                                          <a:ea typeface="Cambria Math"/>
                                        </a:rPr>
                                        <m:t> </m:t>
                                      </m:r>
                                      <m:r>
                                        <a:rPr lang="en-US" sz="2400" b="1" i="1" smtClean="0">
                                          <a:solidFill>
                                            <a:srgbClr val="000066"/>
                                          </a:solidFill>
                                          <a:latin typeface="Cambria Math"/>
                                          <a:ea typeface="Cambria Math"/>
                                        </a:rPr>
                                        <m:t>𝒅𝒙</m:t>
                                      </m:r>
                                    </m:e>
                                  </m:nary>
                                </m:e>
                              </m:d>
                            </m:e>
                          </m:nary>
                        </m:e>
                      </m:nary>
                      <m:r>
                        <a:rPr lang="en-US" sz="2400" b="1" i="1" smtClean="0">
                          <a:solidFill>
                            <a:srgbClr val="000066"/>
                          </a:solidFill>
                          <a:latin typeface="Cambria Math"/>
                        </a:rPr>
                        <m:t>𝒅𝒙</m:t>
                      </m:r>
                    </m:oMath>
                  </m:oMathPara>
                </a14:m>
                <a:endParaRPr lang="en-US" sz="2400" b="1" dirty="0" smtClean="0">
                  <a:solidFill>
                    <a:srgbClr val="000066"/>
                  </a:solidFill>
                </a:endParaRPr>
              </a:p>
              <a:p>
                <a:endParaRPr lang="en-US" sz="2400" b="1" dirty="0">
                  <a:solidFill>
                    <a:srgbClr val="000066"/>
                  </a:solidFill>
                </a:endParaRPr>
              </a:p>
              <a:p>
                <a:endParaRPr lang="en-US" sz="2400" b="1" dirty="0">
                  <a:solidFill>
                    <a:srgbClr val="000066"/>
                  </a:solidFill>
                </a:endParaRPr>
              </a:p>
              <a:p>
                <a:endParaRPr lang="en-US" sz="2400" b="1" dirty="0">
                  <a:solidFill>
                    <a:srgbClr val="000066"/>
                  </a:solidFill>
                </a:endParaRPr>
              </a:p>
              <a:p>
                <a:r>
                  <a:rPr lang="en-US" sz="2400" b="1" dirty="0" smtClean="0">
                    <a:solidFill>
                      <a:srgbClr val="000066"/>
                    </a:solidFill>
                  </a:rPr>
                  <a:t>The integral of the product of two functions =(First function) x (integral of</a:t>
                </a:r>
              </a:p>
              <a:p>
                <a:r>
                  <a:rPr lang="en-US" sz="2400" b="1" dirty="0" smtClean="0">
                    <a:solidFill>
                      <a:srgbClr val="000066"/>
                    </a:solidFill>
                  </a:rPr>
                  <a:t>second function) – integral of </a:t>
                </a:r>
                <a:endParaRPr lang="en-US" sz="2400" b="1" i="1" dirty="0">
                  <a:solidFill>
                    <a:srgbClr val="000066"/>
                  </a:solidFill>
                </a:endParaRPr>
              </a:p>
              <a:p>
                <a:pPr/>
                <a14:m>
                  <m:oMathPara xmlns:m="http://schemas.openxmlformats.org/officeDocument/2006/math">
                    <m:oMathParaPr>
                      <m:jc m:val="left"/>
                    </m:oMathParaPr>
                    <m:oMath xmlns:m="http://schemas.openxmlformats.org/officeDocument/2006/math">
                      <m:d>
                        <m:dPr>
                          <m:begChr m:val="{"/>
                          <m:endChr m:val="}"/>
                          <m:ctrlPr>
                            <a:rPr lang="en-US" sz="2400" b="1" i="1" smtClean="0">
                              <a:solidFill>
                                <a:srgbClr val="000066"/>
                              </a:solidFill>
                              <a:latin typeface="Cambria Math"/>
                            </a:rPr>
                          </m:ctrlPr>
                        </m:dPr>
                        <m:e>
                          <m:d>
                            <m:dPr>
                              <m:ctrlPr>
                                <a:rPr lang="en-US" sz="2400" b="1" i="1" smtClean="0">
                                  <a:solidFill>
                                    <a:srgbClr val="000066"/>
                                  </a:solidFill>
                                  <a:latin typeface="Cambria Math"/>
                                </a:rPr>
                              </m:ctrlPr>
                            </m:dPr>
                            <m:e>
                              <m:r>
                                <a:rPr lang="en-US" sz="2400" b="1" i="1" smtClean="0">
                                  <a:solidFill>
                                    <a:srgbClr val="000066"/>
                                  </a:solidFill>
                                  <a:latin typeface="Cambria Math"/>
                                </a:rPr>
                                <m:t>𝑫𝒊𝒇𝒇</m:t>
                              </m:r>
                              <m:r>
                                <a:rPr lang="en-US" sz="2400" b="1" i="1" smtClean="0">
                                  <a:solidFill>
                                    <a:srgbClr val="000066"/>
                                  </a:solidFill>
                                  <a:latin typeface="Cambria Math"/>
                                </a:rPr>
                                <m:t>.  </m:t>
                              </m:r>
                              <m:r>
                                <a:rPr lang="en-US" sz="2400" b="1" i="1" smtClean="0">
                                  <a:solidFill>
                                    <a:srgbClr val="000066"/>
                                  </a:solidFill>
                                  <a:latin typeface="Cambria Math"/>
                                </a:rPr>
                                <m:t>𝒐𝒇</m:t>
                              </m:r>
                              <m:r>
                                <a:rPr lang="en-US" sz="2400" b="1" i="1" smtClean="0">
                                  <a:solidFill>
                                    <a:srgbClr val="000066"/>
                                  </a:solidFill>
                                  <a:latin typeface="Cambria Math"/>
                                </a:rPr>
                                <m:t> </m:t>
                              </m:r>
                              <m:r>
                                <a:rPr lang="en-US" sz="2400" b="1" i="1" smtClean="0">
                                  <a:solidFill>
                                    <a:srgbClr val="000066"/>
                                  </a:solidFill>
                                  <a:latin typeface="Cambria Math"/>
                                </a:rPr>
                                <m:t>𝒇𝒊𝒓𝒔𝒕</m:t>
                              </m:r>
                              <m:r>
                                <a:rPr lang="en-US" sz="2400" b="1" i="1" smtClean="0">
                                  <a:solidFill>
                                    <a:srgbClr val="000066"/>
                                  </a:solidFill>
                                  <a:latin typeface="Cambria Math"/>
                                </a:rPr>
                                <m:t> </m:t>
                              </m:r>
                              <m:r>
                                <a:rPr lang="en-US" sz="2400" b="1" i="1" smtClean="0">
                                  <a:solidFill>
                                    <a:srgbClr val="000066"/>
                                  </a:solidFill>
                                  <a:latin typeface="Cambria Math"/>
                                </a:rPr>
                                <m:t>𝒇𝒖𝒏𝒄𝒕𝒊𝒐𝒏</m:t>
                              </m:r>
                            </m:e>
                          </m:d>
                          <m:r>
                            <a:rPr lang="en-US" sz="2400" b="1" i="1" smtClean="0">
                              <a:solidFill>
                                <a:srgbClr val="000066"/>
                              </a:solidFill>
                              <a:latin typeface="Cambria Math"/>
                            </a:rPr>
                            <m:t>𝒙</m:t>
                          </m:r>
                          <m:r>
                            <a:rPr lang="en-US" sz="2400" b="1" i="1" smtClean="0">
                              <a:solidFill>
                                <a:srgbClr val="000066"/>
                              </a:solidFill>
                              <a:latin typeface="Cambria Math"/>
                            </a:rPr>
                            <m:t> (</m:t>
                          </m:r>
                          <m:r>
                            <a:rPr lang="en-US" sz="2400" b="1" i="1" smtClean="0">
                              <a:solidFill>
                                <a:srgbClr val="000066"/>
                              </a:solidFill>
                              <a:latin typeface="Cambria Math"/>
                            </a:rPr>
                            <m:t>𝒊𝒏𝒕𝒆𝒈𝒓𝒂𝒍</m:t>
                          </m:r>
                          <m:r>
                            <a:rPr lang="en-US" sz="2400" b="1" i="1" smtClean="0">
                              <a:solidFill>
                                <a:srgbClr val="000066"/>
                              </a:solidFill>
                              <a:latin typeface="Cambria Math"/>
                            </a:rPr>
                            <m:t> </m:t>
                          </m:r>
                          <m:r>
                            <a:rPr lang="en-US" sz="2400" b="1" i="1" smtClean="0">
                              <a:solidFill>
                                <a:srgbClr val="000066"/>
                              </a:solidFill>
                              <a:latin typeface="Cambria Math"/>
                            </a:rPr>
                            <m:t>𝒐𝒇</m:t>
                          </m:r>
                          <m:r>
                            <a:rPr lang="en-US" sz="2400" b="1" i="1" smtClean="0">
                              <a:solidFill>
                                <a:srgbClr val="000066"/>
                              </a:solidFill>
                              <a:latin typeface="Cambria Math"/>
                            </a:rPr>
                            <m:t> </m:t>
                          </m:r>
                          <m:r>
                            <a:rPr lang="en-US" sz="2400" b="1" i="1" smtClean="0">
                              <a:solidFill>
                                <a:srgbClr val="000066"/>
                              </a:solidFill>
                              <a:latin typeface="Cambria Math"/>
                            </a:rPr>
                            <m:t>𝒔𝒆𝒄𝒐𝒏𝒅</m:t>
                          </m:r>
                          <m:r>
                            <a:rPr lang="en-US" sz="2400" b="1" i="1" smtClean="0">
                              <a:solidFill>
                                <a:srgbClr val="000066"/>
                              </a:solidFill>
                              <a:latin typeface="Cambria Math"/>
                            </a:rPr>
                            <m:t> </m:t>
                          </m:r>
                          <m:r>
                            <a:rPr lang="en-US" sz="2400" b="1" i="1" smtClean="0">
                              <a:solidFill>
                                <a:srgbClr val="000066"/>
                              </a:solidFill>
                              <a:latin typeface="Cambria Math"/>
                            </a:rPr>
                            <m:t>𝒇𝒖𝒏𝒄𝒕𝒊𝒐𝒏</m:t>
                          </m:r>
                        </m:e>
                      </m:d>
                    </m:oMath>
                  </m:oMathPara>
                </a14:m>
                <a:endParaRPr lang="en-IN" sz="2400" b="1" dirty="0">
                  <a:solidFill>
                    <a:srgbClr val="000066"/>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599" y="1600200"/>
                <a:ext cx="8534400" cy="4513030"/>
              </a:xfrm>
              <a:prstGeom prst="rect">
                <a:avLst/>
              </a:prstGeom>
              <a:blipFill rotWithShape="1">
                <a:blip r:embed="rId2"/>
                <a:stretch>
                  <a:fillRect l="-1071" t="-811" r="-3286" b="-2027"/>
                </a:stretch>
              </a:blipFill>
            </p:spPr>
            <p:txBody>
              <a:bodyPr/>
              <a:lstStyle/>
              <a:p>
                <a:r>
                  <a:rPr lang="en-IN">
                    <a:noFill/>
                  </a:rPr>
                  <a:t> </a:t>
                </a:r>
              </a:p>
            </p:txBody>
          </p:sp>
        </mc:Fallback>
      </mc:AlternateContent>
      <p:sp>
        <p:nvSpPr>
          <p:cNvPr id="6" name="Pentagon 5"/>
          <p:cNvSpPr/>
          <p:nvPr/>
        </p:nvSpPr>
        <p:spPr>
          <a:xfrm>
            <a:off x="228597" y="3726873"/>
            <a:ext cx="1661885" cy="311727"/>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480277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35000">
              <a:srgbClr val="C7E9C9">
                <a:lumMod val="16000"/>
                <a:lumOff val="84000"/>
              </a:srgbClr>
            </a:gs>
            <a:gs pos="100000">
              <a:schemeClr val="bg1">
                <a:lumMod val="53000"/>
                <a:lumOff val="47000"/>
              </a:schemeClr>
            </a:gs>
          </a:gsLst>
          <a:lin ang="5400000" scaled="1"/>
          <a:tileRect/>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623248" y="412970"/>
                <a:ext cx="8077200" cy="3046988"/>
              </a:xfrm>
              <a:prstGeom prst="rect">
                <a:avLst/>
              </a:prstGeom>
              <a:noFill/>
            </p:spPr>
            <p:txBody>
              <a:bodyPr wrap="square" rtlCol="0">
                <a:spAutoFit/>
              </a:bodyPr>
              <a:lstStyle/>
              <a:p>
                <a:r>
                  <a:rPr lang="en-US" sz="2400" dirty="0" smtClean="0">
                    <a:latin typeface="Calibri" pitchFamily="34" charset="0"/>
                    <a:cs typeface="Calibri" pitchFamily="34" charset="0"/>
                  </a:rPr>
                  <a:t>	</a:t>
                </a:r>
                <a:r>
                  <a:rPr lang="en-US" sz="2400" b="1" dirty="0" smtClean="0">
                    <a:solidFill>
                      <a:srgbClr val="000066"/>
                    </a:solidFill>
                    <a:latin typeface="Calibri" pitchFamily="34" charset="0"/>
                    <a:cs typeface="Calibri" pitchFamily="34" charset="0"/>
                  </a:rPr>
                  <a:t>We can also choose the first function as the function which comes first in the word ILATE, where </a:t>
                </a:r>
              </a:p>
              <a:p>
                <a:r>
                  <a:rPr lang="en-US" sz="2400" b="1" dirty="0" smtClean="0">
                    <a:solidFill>
                      <a:srgbClr val="000066"/>
                    </a:solidFill>
                    <a:latin typeface="Calibri" pitchFamily="34" charset="0"/>
                    <a:cs typeface="Calibri" pitchFamily="34" charset="0"/>
                  </a:rPr>
                  <a:t>I – stands for the inverse trigonometric function (</a:t>
                </a:r>
                <a14:m>
                  <m:oMath xmlns:m="http://schemas.openxmlformats.org/officeDocument/2006/math">
                    <m:sSup>
                      <m:sSupPr>
                        <m:ctrlPr>
                          <a:rPr lang="en-US" sz="2400" b="1" i="1" smtClean="0">
                            <a:solidFill>
                              <a:srgbClr val="000066"/>
                            </a:solidFill>
                            <a:latin typeface="Cambria Math"/>
                          </a:rPr>
                        </m:ctrlPr>
                      </m:sSupPr>
                      <m:e>
                        <m:r>
                          <a:rPr lang="en-US" sz="2400" b="1" i="1" smtClean="0">
                            <a:solidFill>
                              <a:srgbClr val="000066"/>
                            </a:solidFill>
                            <a:latin typeface="Cambria Math"/>
                          </a:rPr>
                          <m:t>𝒔𝒊𝒏</m:t>
                        </m:r>
                      </m:e>
                      <m:sup>
                        <m:r>
                          <a:rPr lang="en-US" sz="2400" b="1" i="1" smtClean="0">
                            <a:solidFill>
                              <a:srgbClr val="000066"/>
                            </a:solidFill>
                            <a:latin typeface="Cambria Math"/>
                          </a:rPr>
                          <m:t>−</m:t>
                        </m:r>
                        <m:r>
                          <a:rPr lang="en-US" sz="2400" b="1" i="1" smtClean="0">
                            <a:solidFill>
                              <a:srgbClr val="000066"/>
                            </a:solidFill>
                            <a:latin typeface="Cambria Math"/>
                          </a:rPr>
                          <m:t>𝟏</m:t>
                        </m:r>
                      </m:sup>
                    </m:sSup>
                    <m:r>
                      <a:rPr lang="en-US" sz="2400" b="1" i="1" smtClean="0">
                        <a:solidFill>
                          <a:srgbClr val="000066"/>
                        </a:solidFill>
                        <a:latin typeface="Cambria Math"/>
                      </a:rPr>
                      <m:t>𝒙</m:t>
                    </m:r>
                    <m:r>
                      <a:rPr lang="en-US" sz="2400" b="1" i="1" smtClean="0">
                        <a:solidFill>
                          <a:srgbClr val="000066"/>
                        </a:solidFill>
                        <a:latin typeface="Cambria Math"/>
                      </a:rPr>
                      <m:t>,</m:t>
                    </m:r>
                    <m:sSup>
                      <m:sSupPr>
                        <m:ctrlPr>
                          <a:rPr lang="en-US" sz="2400" b="1" i="1">
                            <a:solidFill>
                              <a:srgbClr val="000066"/>
                            </a:solidFill>
                            <a:latin typeface="Cambria Math"/>
                          </a:rPr>
                        </m:ctrlPr>
                      </m:sSupPr>
                      <m:e>
                        <m:r>
                          <a:rPr lang="en-US" sz="2400" b="1" i="1" smtClean="0">
                            <a:solidFill>
                              <a:srgbClr val="000066"/>
                            </a:solidFill>
                            <a:latin typeface="Cambria Math"/>
                          </a:rPr>
                          <m:t>𝒄𝒐𝒔</m:t>
                        </m:r>
                      </m:e>
                      <m:sup>
                        <m:r>
                          <a:rPr lang="en-US" sz="2400" b="1" i="1">
                            <a:solidFill>
                              <a:srgbClr val="000066"/>
                            </a:solidFill>
                            <a:latin typeface="Cambria Math"/>
                          </a:rPr>
                          <m:t>−</m:t>
                        </m:r>
                        <m:r>
                          <a:rPr lang="en-US" sz="2400" b="1" i="1">
                            <a:solidFill>
                              <a:srgbClr val="000066"/>
                            </a:solidFill>
                            <a:latin typeface="Cambria Math"/>
                          </a:rPr>
                          <m:t>𝟏</m:t>
                        </m:r>
                      </m:sup>
                    </m:sSup>
                    <m:r>
                      <a:rPr lang="en-US" sz="2400" b="1" i="1">
                        <a:solidFill>
                          <a:srgbClr val="000066"/>
                        </a:solidFill>
                        <a:latin typeface="Cambria Math"/>
                      </a:rPr>
                      <m:t>𝒙</m:t>
                    </m:r>
                    <m:r>
                      <a:rPr lang="en-US" sz="2400" b="1" i="1">
                        <a:solidFill>
                          <a:srgbClr val="000066"/>
                        </a:solidFill>
                        <a:latin typeface="Cambria Math"/>
                      </a:rPr>
                      <m:t>,</m:t>
                    </m:r>
                    <m:sSup>
                      <m:sSupPr>
                        <m:ctrlPr>
                          <a:rPr lang="en-US" sz="2400" b="1" i="1">
                            <a:solidFill>
                              <a:srgbClr val="000066"/>
                            </a:solidFill>
                            <a:latin typeface="Cambria Math"/>
                          </a:rPr>
                        </m:ctrlPr>
                      </m:sSupPr>
                      <m:e>
                        <m:r>
                          <a:rPr lang="en-US" sz="2400" b="1" i="1" smtClean="0">
                            <a:solidFill>
                              <a:srgbClr val="000066"/>
                            </a:solidFill>
                            <a:latin typeface="Cambria Math"/>
                          </a:rPr>
                          <m:t>𝒕𝒂𝒏</m:t>
                        </m:r>
                      </m:e>
                      <m:sup>
                        <m:r>
                          <a:rPr lang="en-US" sz="2400" b="1" i="1">
                            <a:solidFill>
                              <a:srgbClr val="000066"/>
                            </a:solidFill>
                            <a:latin typeface="Cambria Math"/>
                          </a:rPr>
                          <m:t>−</m:t>
                        </m:r>
                        <m:r>
                          <a:rPr lang="en-US" sz="2400" b="1" i="1">
                            <a:solidFill>
                              <a:srgbClr val="000066"/>
                            </a:solidFill>
                            <a:latin typeface="Cambria Math"/>
                          </a:rPr>
                          <m:t>𝟏</m:t>
                        </m:r>
                      </m:sup>
                    </m:sSup>
                    <m:r>
                      <a:rPr lang="en-US" sz="2400" b="1" i="1">
                        <a:solidFill>
                          <a:srgbClr val="000066"/>
                        </a:solidFill>
                        <a:latin typeface="Cambria Math"/>
                      </a:rPr>
                      <m:t>𝒙</m:t>
                    </m:r>
                    <m:r>
                      <a:rPr lang="en-US" sz="2400" b="1" i="1" smtClean="0">
                        <a:solidFill>
                          <a:srgbClr val="000066"/>
                        </a:solidFill>
                        <a:latin typeface="Cambria Math"/>
                      </a:rPr>
                      <m:t> </m:t>
                    </m:r>
                    <m:r>
                      <a:rPr lang="en-US" sz="2400" b="1" i="1" smtClean="0">
                        <a:solidFill>
                          <a:srgbClr val="000066"/>
                        </a:solidFill>
                        <a:latin typeface="Cambria Math"/>
                      </a:rPr>
                      <m:t>𝒆𝒕𝒄</m:t>
                    </m:r>
                    <m:r>
                      <a:rPr lang="en-US" sz="2400" b="1" i="1" smtClean="0">
                        <a:solidFill>
                          <a:srgbClr val="000066"/>
                        </a:solidFill>
                        <a:latin typeface="Cambria Math"/>
                      </a:rPr>
                      <m:t>.)</m:t>
                    </m:r>
                  </m:oMath>
                </a14:m>
                <a:endParaRPr lang="en-IN" sz="2400" b="1" dirty="0" smtClean="0">
                  <a:solidFill>
                    <a:srgbClr val="000066"/>
                  </a:solidFill>
                  <a:latin typeface="Calibri" pitchFamily="34" charset="0"/>
                  <a:cs typeface="Calibri" pitchFamily="34" charset="0"/>
                </a:endParaRPr>
              </a:p>
              <a:p>
                <a:r>
                  <a:rPr lang="en-US" sz="2400" b="1" dirty="0" smtClean="0">
                    <a:solidFill>
                      <a:srgbClr val="000066"/>
                    </a:solidFill>
                    <a:latin typeface="Calibri" pitchFamily="34" charset="0"/>
                    <a:cs typeface="Calibri" pitchFamily="34" charset="0"/>
                  </a:rPr>
                  <a:t>L – stands for the logarithmic functions</a:t>
                </a:r>
              </a:p>
              <a:p>
                <a:r>
                  <a:rPr lang="en-US" sz="2400" b="1" dirty="0" smtClean="0">
                    <a:solidFill>
                      <a:srgbClr val="000066"/>
                    </a:solidFill>
                    <a:latin typeface="Calibri" pitchFamily="34" charset="0"/>
                    <a:cs typeface="Calibri" pitchFamily="34" charset="0"/>
                  </a:rPr>
                  <a:t>A – stands for the algebraic functions</a:t>
                </a:r>
              </a:p>
              <a:p>
                <a:r>
                  <a:rPr lang="en-US" sz="2400" b="1" dirty="0" smtClean="0">
                    <a:solidFill>
                      <a:srgbClr val="000066"/>
                    </a:solidFill>
                    <a:latin typeface="Calibri" pitchFamily="34" charset="0"/>
                    <a:cs typeface="Calibri" pitchFamily="34" charset="0"/>
                  </a:rPr>
                  <a:t>T- stands for the trigonometric functions</a:t>
                </a:r>
              </a:p>
              <a:p>
                <a:r>
                  <a:rPr lang="en-US" sz="2400" b="1" dirty="0" smtClean="0">
                    <a:solidFill>
                      <a:srgbClr val="000066"/>
                    </a:solidFill>
                    <a:latin typeface="Calibri" pitchFamily="34" charset="0"/>
                    <a:cs typeface="Calibri" pitchFamily="34" charset="0"/>
                  </a:rPr>
                  <a:t>E – stands for the exponential functions</a:t>
                </a:r>
                <a:endParaRPr lang="en-IN" sz="2400" b="1" dirty="0">
                  <a:solidFill>
                    <a:srgbClr val="000066"/>
                  </a:solidFill>
                  <a:latin typeface="Calibri" pitchFamily="34" charset="0"/>
                  <a:cs typeface="Calibr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23248" y="412970"/>
                <a:ext cx="8077200" cy="3046988"/>
              </a:xfrm>
              <a:prstGeom prst="rect">
                <a:avLst/>
              </a:prstGeom>
              <a:blipFill rotWithShape="1">
                <a:blip r:embed="rId2"/>
                <a:stretch>
                  <a:fillRect l="-1132" t="-1600" b="-3800"/>
                </a:stretch>
              </a:blipFill>
            </p:spPr>
            <p:txBody>
              <a:bodyPr/>
              <a:lstStyle/>
              <a:p>
                <a:r>
                  <a:rPr lang="en-IN">
                    <a:noFill/>
                  </a:rPr>
                  <a:t> </a:t>
                </a:r>
              </a:p>
            </p:txBody>
          </p:sp>
        </mc:Fallback>
      </mc:AlternateContent>
      <p:pic>
        <p:nvPicPr>
          <p:cNvPr id="7171" name="Picture 3" descr="C:\Users\JITU\Desktop\New folder (2)\S023.jpeg"/>
          <p:cNvPicPr>
            <a:picLocks noChangeAspect="1" noChangeArrowheads="1"/>
          </p:cNvPicPr>
          <p:nvPr/>
        </p:nvPicPr>
        <p:blipFill rotWithShape="1">
          <a:blip r:embed="rId3">
            <a:biLevel thresh="75000"/>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l="4082" r="4358"/>
          <a:stretch/>
        </p:blipFill>
        <p:spPr bwMode="auto">
          <a:xfrm>
            <a:off x="533399" y="4016992"/>
            <a:ext cx="6931429" cy="2481680"/>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a:off x="228600" y="3459958"/>
            <a:ext cx="1661885" cy="35004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49279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11000">
              <a:srgbClr val="71EE55"/>
            </a:gs>
            <a:gs pos="64600">
              <a:srgbClr val="D1EAD2">
                <a:lumMod val="3000"/>
                <a:lumOff val="97000"/>
              </a:srgbClr>
            </a:gs>
            <a:gs pos="0">
              <a:srgbClr val="55F030"/>
            </a:gs>
            <a:gs pos="27000">
              <a:srgbClr val="C7E9C9">
                <a:lumMod val="0"/>
                <a:lumOff val="100000"/>
              </a:srgbClr>
            </a:gs>
            <a:gs pos="100000">
              <a:schemeClr val="bg1">
                <a:lumMod val="1000"/>
                <a:lumOff val="99000"/>
              </a:schemeClr>
            </a:gs>
          </a:gsLst>
          <a:lin ang="16200000" scaled="1"/>
          <a:tileRect/>
        </a:gradFill>
        <a:effectLst/>
      </p:bgPr>
    </p:bg>
    <p:spTree>
      <p:nvGrpSpPr>
        <p:cNvPr id="1" name=""/>
        <p:cNvGrpSpPr/>
        <p:nvPr/>
      </p:nvGrpSpPr>
      <p:grpSpPr>
        <a:xfrm>
          <a:off x="0" y="0"/>
          <a:ext cx="0" cy="0"/>
          <a:chOff x="0" y="0"/>
          <a:chExt cx="0" cy="0"/>
        </a:xfrm>
      </p:grpSpPr>
      <p:pic>
        <p:nvPicPr>
          <p:cNvPr id="8195" name="Picture 3" descr="C:\Users\JITU\Desktop\New folder (2)\S24.jpe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Effect>
                      <a14:brightnessContrast bright="40000" contrast="-20000"/>
                    </a14:imgEffect>
                  </a14:imgLayer>
                </a14:imgProps>
              </a:ext>
              <a:ext uri="{28A0092B-C50C-407E-A947-70E740481C1C}">
                <a14:useLocalDpi xmlns:a14="http://schemas.microsoft.com/office/drawing/2010/main" val="0"/>
              </a:ext>
            </a:extLst>
          </a:blip>
          <a:srcRect t="37889" b="-1"/>
          <a:stretch/>
        </p:blipFill>
        <p:spPr bwMode="auto">
          <a:xfrm>
            <a:off x="328684" y="1600200"/>
            <a:ext cx="8157950" cy="2523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Pentagon 3"/>
              <p:cNvSpPr/>
              <p:nvPr/>
            </p:nvSpPr>
            <p:spPr>
              <a:xfrm>
                <a:off x="1068641" y="296838"/>
                <a:ext cx="6398959" cy="38896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rPr>
                  <a:t>INTEGRATION OF THE FORM </a:t>
                </a:r>
                <a14:m>
                  <m:oMath xmlns:m="http://schemas.openxmlformats.org/officeDocument/2006/math">
                    <m:nary>
                      <m:naryPr>
                        <m:limLoc m:val="undOvr"/>
                        <m:subHide m:val="on"/>
                        <m:supHide m:val="on"/>
                        <m:ctrlPr>
                          <a:rPr lang="en-US" sz="2000" b="1" i="1" smtClean="0">
                            <a:solidFill>
                              <a:srgbClr val="FF0000"/>
                            </a:solidFill>
                            <a:latin typeface="Cambria Math"/>
                          </a:rPr>
                        </m:ctrlPr>
                      </m:naryPr>
                      <m:sub/>
                      <m:sup/>
                      <m:e>
                        <m:sSup>
                          <m:sSupPr>
                            <m:ctrlPr>
                              <a:rPr lang="en-US" sz="2000" b="1" i="1" smtClean="0">
                                <a:solidFill>
                                  <a:srgbClr val="FF0000"/>
                                </a:solidFill>
                                <a:latin typeface="Cambria Math"/>
                              </a:rPr>
                            </m:ctrlPr>
                          </m:sSupPr>
                          <m:e>
                            <m:r>
                              <a:rPr lang="en-US" sz="2000" b="1" i="1" smtClean="0">
                                <a:solidFill>
                                  <a:srgbClr val="FF0000"/>
                                </a:solidFill>
                                <a:latin typeface="Cambria Math"/>
                              </a:rPr>
                              <m:t>𝒆</m:t>
                            </m:r>
                          </m:e>
                          <m:sup>
                            <m:r>
                              <a:rPr lang="en-US" sz="2000" b="1" i="1" smtClean="0">
                                <a:solidFill>
                                  <a:srgbClr val="FF0000"/>
                                </a:solidFill>
                                <a:latin typeface="Cambria Math"/>
                              </a:rPr>
                              <m:t>𝒙</m:t>
                            </m:r>
                          </m:sup>
                        </m:sSup>
                        <m:d>
                          <m:dPr>
                            <m:begChr m:val="{"/>
                            <m:endChr m:val="}"/>
                            <m:ctrlPr>
                              <a:rPr lang="en-US" sz="2000" b="1" i="1" smtClean="0">
                                <a:solidFill>
                                  <a:srgbClr val="FF0000"/>
                                </a:solidFill>
                                <a:latin typeface="Cambria Math"/>
                              </a:rPr>
                            </m:ctrlPr>
                          </m:dPr>
                          <m:e>
                            <m:r>
                              <a:rPr lang="en-US" sz="2000" b="1" i="1" smtClean="0">
                                <a:solidFill>
                                  <a:srgbClr val="FF0000"/>
                                </a:solidFill>
                                <a:latin typeface="Cambria Math"/>
                              </a:rPr>
                              <m:t>𝒇</m:t>
                            </m:r>
                            <m:d>
                              <m:dPr>
                                <m:ctrlPr>
                                  <a:rPr lang="en-US" sz="2000" b="1" i="1" smtClean="0">
                                    <a:solidFill>
                                      <a:srgbClr val="FF0000"/>
                                    </a:solidFill>
                                    <a:latin typeface="Cambria Math"/>
                                  </a:rPr>
                                </m:ctrlPr>
                              </m:dPr>
                              <m:e>
                                <m:r>
                                  <a:rPr lang="en-US" sz="2000" b="1" i="1" smtClean="0">
                                    <a:solidFill>
                                      <a:srgbClr val="FF0000"/>
                                    </a:solidFill>
                                    <a:latin typeface="Cambria Math"/>
                                  </a:rPr>
                                  <m:t>𝒙</m:t>
                                </m:r>
                              </m:e>
                            </m:d>
                            <m:r>
                              <a:rPr lang="en-US" sz="2000" b="1" i="1" smtClean="0">
                                <a:solidFill>
                                  <a:srgbClr val="FF0000"/>
                                </a:solidFill>
                                <a:latin typeface="Cambria Math"/>
                              </a:rPr>
                              <m:t>+</m:t>
                            </m:r>
                            <m:sSup>
                              <m:sSupPr>
                                <m:ctrlPr>
                                  <a:rPr lang="en-US" sz="2000" b="1" i="1" smtClean="0">
                                    <a:solidFill>
                                      <a:srgbClr val="FF0000"/>
                                    </a:solidFill>
                                    <a:latin typeface="Cambria Math"/>
                                  </a:rPr>
                                </m:ctrlPr>
                              </m:sSupPr>
                              <m:e>
                                <m:r>
                                  <a:rPr lang="en-US" sz="2000" b="1" i="1" smtClean="0">
                                    <a:solidFill>
                                      <a:srgbClr val="FF0000"/>
                                    </a:solidFill>
                                    <a:latin typeface="Cambria Math"/>
                                  </a:rPr>
                                  <m:t>𝒇</m:t>
                                </m:r>
                              </m:e>
                              <m:sup>
                                <m:r>
                                  <a:rPr lang="en-US" sz="2000" b="1" i="1" smtClean="0">
                                    <a:solidFill>
                                      <a:srgbClr val="FF0000"/>
                                    </a:solidFill>
                                    <a:latin typeface="Cambria Math"/>
                                  </a:rPr>
                                  <m:t>′</m:t>
                                </m:r>
                              </m:sup>
                            </m:sSup>
                            <m:r>
                              <a:rPr lang="en-US" sz="2000" b="1" i="1" smtClean="0">
                                <a:solidFill>
                                  <a:srgbClr val="FF0000"/>
                                </a:solidFill>
                                <a:latin typeface="Cambria Math"/>
                              </a:rPr>
                              <m:t>(</m:t>
                            </m:r>
                            <m:r>
                              <a:rPr lang="en-US" sz="2000" b="1" i="1" smtClean="0">
                                <a:solidFill>
                                  <a:srgbClr val="FF0000"/>
                                </a:solidFill>
                                <a:latin typeface="Cambria Math"/>
                              </a:rPr>
                              <m:t>𝒙</m:t>
                            </m:r>
                            <m:r>
                              <a:rPr lang="en-US" sz="2000" b="1" i="1" smtClean="0">
                                <a:solidFill>
                                  <a:srgbClr val="FF0000"/>
                                </a:solidFill>
                                <a:latin typeface="Cambria Math"/>
                              </a:rPr>
                              <m:t>)</m:t>
                            </m:r>
                          </m:e>
                        </m:d>
                        <m:r>
                          <a:rPr lang="en-US" sz="2000" b="1" i="1" smtClean="0">
                            <a:solidFill>
                              <a:srgbClr val="FF0000"/>
                            </a:solidFill>
                            <a:latin typeface="Cambria Math"/>
                          </a:rPr>
                          <m:t>𝒅𝒙</m:t>
                        </m:r>
                      </m:e>
                    </m:nary>
                  </m:oMath>
                </a14:m>
                <a:endParaRPr lang="en-US" b="1" dirty="0" smtClean="0">
                  <a:solidFill>
                    <a:srgbClr val="FF0000"/>
                  </a:solidFill>
                </a:endParaRPr>
              </a:p>
            </p:txBody>
          </p:sp>
        </mc:Choice>
        <mc:Fallback xmlns="">
          <p:sp>
            <p:nvSpPr>
              <p:cNvPr id="4" name="Pentagon 3"/>
              <p:cNvSpPr>
                <a:spLocks noRot="1" noChangeAspect="1" noMove="1" noResize="1" noEditPoints="1" noAdjustHandles="1" noChangeArrowheads="1" noChangeShapeType="1" noTextEdit="1"/>
              </p:cNvSpPr>
              <p:nvPr/>
            </p:nvSpPr>
            <p:spPr>
              <a:xfrm>
                <a:off x="1068641" y="296838"/>
                <a:ext cx="6398959" cy="388962"/>
              </a:xfrm>
              <a:prstGeom prst="homePlate">
                <a:avLst/>
              </a:prstGeom>
              <a:blipFill rotWithShape="1">
                <a:blip r:embed="rId4"/>
                <a:stretch>
                  <a:fillRect/>
                </a:stretch>
              </a:blipFill>
            </p:spPr>
            <p:txBody>
              <a:bodyPr/>
              <a:lstStyle/>
              <a:p>
                <a:r>
                  <a:rPr lang="en-IN">
                    <a:noFill/>
                  </a:rPr>
                  <a:t> </a:t>
                </a:r>
              </a:p>
            </p:txBody>
          </p:sp>
        </mc:Fallback>
      </mc:AlternateContent>
      <p:sp>
        <p:nvSpPr>
          <p:cNvPr id="7" name="Pentagon 6"/>
          <p:cNvSpPr/>
          <p:nvPr/>
        </p:nvSpPr>
        <p:spPr>
          <a:xfrm>
            <a:off x="228599" y="4584063"/>
            <a:ext cx="1661885" cy="368937"/>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EXAMPLE</a:t>
            </a:r>
            <a:endParaRPr lang="en-US" sz="20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600500" y="5041263"/>
                <a:ext cx="5800299" cy="10958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IN" b="1" i="1" smtClean="0">
                              <a:solidFill>
                                <a:srgbClr val="000066"/>
                              </a:solidFill>
                              <a:latin typeface="Cambria Math"/>
                            </a:rPr>
                          </m:ctrlPr>
                        </m:naryPr>
                        <m:sub/>
                        <m:sup/>
                        <m:e>
                          <m:eqArr>
                            <m:eqArrPr>
                              <m:ctrlPr>
                                <a:rPr lang="en-IN" b="1" i="1" smtClean="0">
                                  <a:solidFill>
                                    <a:srgbClr val="000066"/>
                                  </a:solidFill>
                                  <a:latin typeface="Cambria Math"/>
                                </a:rPr>
                              </m:ctrlPr>
                            </m:eqArrPr>
                            <m:e>
                              <m:sSup>
                                <m:sSupPr>
                                  <m:ctrlPr>
                                    <a:rPr lang="en-IN" b="1" i="1" smtClean="0">
                                      <a:solidFill>
                                        <a:srgbClr val="000066"/>
                                      </a:solidFill>
                                      <a:latin typeface="Cambria Math"/>
                                    </a:rPr>
                                  </m:ctrlPr>
                                </m:sSupPr>
                                <m:e>
                                  <m:r>
                                    <a:rPr lang="en-US" b="1" i="1" smtClean="0">
                                      <a:solidFill>
                                        <a:srgbClr val="000066"/>
                                      </a:solidFill>
                                      <a:latin typeface="Cambria Math"/>
                                    </a:rPr>
                                    <m:t>𝒆</m:t>
                                  </m:r>
                                </m:e>
                                <m:sup>
                                  <m:r>
                                    <a:rPr lang="en-US" b="1" i="1" smtClean="0">
                                      <a:solidFill>
                                        <a:srgbClr val="000066"/>
                                      </a:solidFill>
                                      <a:latin typeface="Cambria Math"/>
                                    </a:rPr>
                                    <m:t>𝒙</m:t>
                                  </m:r>
                                </m:sup>
                              </m:sSup>
                              <m:d>
                                <m:dPr>
                                  <m:ctrlPr>
                                    <a:rPr lang="en-IN" b="1" i="1" smtClean="0">
                                      <a:solidFill>
                                        <a:srgbClr val="000066"/>
                                      </a:solidFill>
                                      <a:latin typeface="Cambria Math"/>
                                    </a:rPr>
                                  </m:ctrlPr>
                                </m:dPr>
                                <m:e>
                                  <m:func>
                                    <m:funcPr>
                                      <m:ctrlPr>
                                        <a:rPr lang="en-US" b="1" i="1" smtClean="0">
                                          <a:solidFill>
                                            <a:srgbClr val="000066"/>
                                          </a:solidFill>
                                          <a:latin typeface="Cambria Math"/>
                                        </a:rPr>
                                      </m:ctrlPr>
                                    </m:funcPr>
                                    <m:fName>
                                      <m:r>
                                        <a:rPr lang="en-US" b="1" i="0" smtClean="0">
                                          <a:solidFill>
                                            <a:srgbClr val="000066"/>
                                          </a:solidFill>
                                          <a:latin typeface="Cambria Math"/>
                                        </a:rPr>
                                        <m:t>𝐬𝐢𝐧</m:t>
                                      </m:r>
                                    </m:fName>
                                    <m:e>
                                      <m:r>
                                        <a:rPr lang="en-US" b="1" i="1" smtClean="0">
                                          <a:solidFill>
                                            <a:srgbClr val="000066"/>
                                          </a:solidFill>
                                          <a:latin typeface="Cambria Math"/>
                                        </a:rPr>
                                        <m:t>𝒙</m:t>
                                      </m:r>
                                      <m:r>
                                        <a:rPr lang="en-US" b="1" i="1" smtClean="0">
                                          <a:solidFill>
                                            <a:srgbClr val="000066"/>
                                          </a:solidFill>
                                          <a:latin typeface="Cambria Math"/>
                                        </a:rPr>
                                        <m:t>+</m:t>
                                      </m:r>
                                      <m:func>
                                        <m:funcPr>
                                          <m:ctrlPr>
                                            <a:rPr lang="en-US" b="1" i="1" smtClean="0">
                                              <a:solidFill>
                                                <a:srgbClr val="000066"/>
                                              </a:solidFill>
                                              <a:latin typeface="Cambria Math"/>
                                            </a:rPr>
                                          </m:ctrlPr>
                                        </m:funcPr>
                                        <m:fName>
                                          <m:r>
                                            <a:rPr lang="en-US" b="1" i="0" smtClean="0">
                                              <a:solidFill>
                                                <a:srgbClr val="000066"/>
                                              </a:solidFill>
                                              <a:latin typeface="Cambria Math"/>
                                            </a:rPr>
                                            <m:t>𝐜𝐨𝐬</m:t>
                                          </m:r>
                                        </m:fName>
                                        <m:e>
                                          <m:r>
                                            <a:rPr lang="en-US" b="1" i="1" smtClean="0">
                                              <a:solidFill>
                                                <a:srgbClr val="000066"/>
                                              </a:solidFill>
                                              <a:latin typeface="Cambria Math"/>
                                            </a:rPr>
                                            <m:t>𝒙</m:t>
                                          </m:r>
                                        </m:e>
                                      </m:func>
                                    </m:e>
                                  </m:func>
                                </m:e>
                              </m:d>
                              <m:r>
                                <a:rPr lang="en-US" b="1" i="1" smtClean="0">
                                  <a:solidFill>
                                    <a:srgbClr val="000066"/>
                                  </a:solidFill>
                                  <a:latin typeface="Cambria Math"/>
                                </a:rPr>
                                <m:t>𝒅𝒙</m:t>
                              </m:r>
                            </m:e>
                            <m:e>
                              <m:r>
                                <a:rPr lang="en-US" b="1" i="1" smtClean="0">
                                  <a:solidFill>
                                    <a:srgbClr val="000066"/>
                                  </a:solidFill>
                                  <a:latin typeface="Cambria Math"/>
                                </a:rPr>
                                <m:t>𝒇</m:t>
                              </m:r>
                              <m:r>
                                <a:rPr lang="en-US" b="1" i="1" smtClean="0">
                                  <a:solidFill>
                                    <a:srgbClr val="000066"/>
                                  </a:solidFill>
                                  <a:latin typeface="Cambria Math"/>
                                </a:rPr>
                                <m:t>             </m:t>
                              </m:r>
                              <m:r>
                                <a:rPr lang="en-US" b="1" i="1" smtClean="0">
                                  <a:solidFill>
                                    <a:srgbClr val="000066"/>
                                  </a:solidFill>
                                  <a:latin typeface="Cambria Math"/>
                                </a:rPr>
                                <m:t>𝒇</m:t>
                              </m:r>
                              <m:r>
                                <a:rPr lang="en-US" b="1" i="1" smtClean="0">
                                  <a:solidFill>
                                    <a:srgbClr val="000066"/>
                                  </a:solidFill>
                                  <a:latin typeface="Cambria Math"/>
                                </a:rPr>
                                <m:t>′</m:t>
                              </m:r>
                            </m:e>
                          </m:eqArr>
                        </m:e>
                      </m:nary>
                    </m:oMath>
                  </m:oMathPara>
                </a14:m>
                <a:endParaRPr lang="en-IN" b="1" dirty="0" smtClean="0">
                  <a:solidFill>
                    <a:srgbClr val="000066"/>
                  </a:solidFill>
                </a:endParaRPr>
              </a:p>
              <a:p>
                <a:pPr/>
                <a14:m>
                  <m:oMathPara xmlns:m="http://schemas.openxmlformats.org/officeDocument/2006/math">
                    <m:oMathParaPr>
                      <m:jc m:val="centerGroup"/>
                    </m:oMathParaPr>
                    <m:oMath xmlns:m="http://schemas.openxmlformats.org/officeDocument/2006/math">
                      <m:r>
                        <a:rPr lang="en-IN" b="1" i="1" smtClean="0">
                          <a:solidFill>
                            <a:srgbClr val="000066"/>
                          </a:solidFill>
                          <a:latin typeface="Cambria Math"/>
                          <a:ea typeface="Cambria Math"/>
                        </a:rPr>
                        <m:t>=</m:t>
                      </m:r>
                      <m:sSup>
                        <m:sSupPr>
                          <m:ctrlPr>
                            <a:rPr lang="en-IN" b="1" i="1" smtClean="0">
                              <a:solidFill>
                                <a:srgbClr val="000066"/>
                              </a:solidFill>
                              <a:latin typeface="Cambria Math"/>
                              <a:ea typeface="Cambria Math"/>
                            </a:rPr>
                          </m:ctrlPr>
                        </m:sSupPr>
                        <m:e>
                          <m:r>
                            <a:rPr lang="en-US" b="1" i="1" smtClean="0">
                              <a:solidFill>
                                <a:srgbClr val="000066"/>
                              </a:solidFill>
                              <a:latin typeface="Cambria Math"/>
                              <a:ea typeface="Cambria Math"/>
                            </a:rPr>
                            <m:t>𝒆</m:t>
                          </m:r>
                        </m:e>
                        <m:sup>
                          <m:r>
                            <a:rPr lang="en-US" b="1" i="1" smtClean="0">
                              <a:solidFill>
                                <a:srgbClr val="000066"/>
                              </a:solidFill>
                              <a:latin typeface="Cambria Math"/>
                              <a:ea typeface="Cambria Math"/>
                            </a:rPr>
                            <m:t>𝒙</m:t>
                          </m:r>
                        </m:sup>
                      </m:sSup>
                      <m:func>
                        <m:funcPr>
                          <m:ctrlPr>
                            <a:rPr lang="en-US" b="1" i="1" smtClean="0">
                              <a:solidFill>
                                <a:srgbClr val="000066"/>
                              </a:solidFill>
                              <a:latin typeface="Cambria Math"/>
                              <a:ea typeface="Cambria Math"/>
                            </a:rPr>
                          </m:ctrlPr>
                        </m:funcPr>
                        <m:fName>
                          <m:r>
                            <a:rPr lang="en-US" b="1" i="0" smtClean="0">
                              <a:solidFill>
                                <a:srgbClr val="000066"/>
                              </a:solidFill>
                              <a:latin typeface="Cambria Math"/>
                              <a:ea typeface="Cambria Math"/>
                            </a:rPr>
                            <m:t>𝐬𝐢𝐧</m:t>
                          </m:r>
                        </m:fName>
                        <m:e>
                          <m:r>
                            <a:rPr lang="en-US" b="1" i="1" smtClean="0">
                              <a:solidFill>
                                <a:srgbClr val="000066"/>
                              </a:solidFill>
                              <a:latin typeface="Cambria Math"/>
                              <a:ea typeface="Cambria Math"/>
                            </a:rPr>
                            <m:t>𝒙</m:t>
                          </m:r>
                          <m:r>
                            <a:rPr lang="en-US" b="1" i="1" smtClean="0">
                              <a:solidFill>
                                <a:srgbClr val="000066"/>
                              </a:solidFill>
                              <a:latin typeface="Cambria Math"/>
                              <a:ea typeface="Cambria Math"/>
                            </a:rPr>
                            <m:t>+</m:t>
                          </m:r>
                          <m:r>
                            <a:rPr lang="en-US" b="1" i="1" smtClean="0">
                              <a:solidFill>
                                <a:srgbClr val="000066"/>
                              </a:solidFill>
                              <a:latin typeface="Cambria Math"/>
                              <a:ea typeface="Cambria Math"/>
                            </a:rPr>
                            <m:t>𝑪</m:t>
                          </m:r>
                        </m:e>
                      </m:func>
                    </m:oMath>
                  </m:oMathPara>
                </a14:m>
                <a:endParaRPr lang="en-IN" b="1" dirty="0"/>
              </a:p>
            </p:txBody>
          </p:sp>
        </mc:Choice>
        <mc:Fallback xmlns="">
          <p:sp>
            <p:nvSpPr>
              <p:cNvPr id="2" name="TextBox 1"/>
              <p:cNvSpPr txBox="1">
                <a:spLocks noRot="1" noChangeAspect="1" noMove="1" noResize="1" noEditPoints="1" noAdjustHandles="1" noChangeArrowheads="1" noChangeShapeType="1" noTextEdit="1"/>
              </p:cNvSpPr>
              <p:nvPr/>
            </p:nvSpPr>
            <p:spPr>
              <a:xfrm>
                <a:off x="600500" y="5041263"/>
                <a:ext cx="5800299" cy="1095877"/>
              </a:xfrm>
              <a:prstGeom prst="rect">
                <a:avLst/>
              </a:prstGeom>
              <a:blipFill rotWithShape="1">
                <a:blip r:embed="rId5"/>
                <a:stretch>
                  <a:fillRect b="-777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7934" y="1028515"/>
                <a:ext cx="8238700" cy="861774"/>
              </a:xfrm>
              <a:prstGeom prst="rect">
                <a:avLst/>
              </a:prstGeom>
              <a:noFill/>
            </p:spPr>
            <p:txBody>
              <a:bodyPr wrap="square" rtlCol="0">
                <a:spAutoFit/>
              </a:bodyPr>
              <a:lstStyle/>
              <a:p>
                <a:r>
                  <a:rPr lang="en-US" sz="3200" b="1" dirty="0" smtClean="0">
                    <a:solidFill>
                      <a:srgbClr val="C00000"/>
                    </a:solidFill>
                  </a:rPr>
                  <a:t>THEOREM</a:t>
                </a:r>
                <a:r>
                  <a:rPr lang="en-US" dirty="0" smtClean="0"/>
                  <a:t>     </a:t>
                </a:r>
                <a14:m>
                  <m:oMath xmlns:m="http://schemas.openxmlformats.org/officeDocument/2006/math">
                    <m:nary>
                      <m:naryPr>
                        <m:limLoc m:val="undOvr"/>
                        <m:subHide m:val="on"/>
                        <m:supHide m:val="on"/>
                        <m:ctrlPr>
                          <a:rPr lang="en-US" sz="2000" i="1" smtClean="0">
                            <a:latin typeface="Cambria Math"/>
                          </a:rPr>
                        </m:ctrlPr>
                      </m:naryPr>
                      <m:sub/>
                      <m:sup/>
                      <m:e>
                        <m:sSup>
                          <m:sSupPr>
                            <m:ctrlPr>
                              <a:rPr lang="en-US" sz="2000" i="1" smtClean="0">
                                <a:latin typeface="Cambria Math"/>
                              </a:rPr>
                            </m:ctrlPr>
                          </m:sSupPr>
                          <m:e>
                            <m:r>
                              <a:rPr lang="en-US" sz="2000" b="0" i="1" smtClean="0">
                                <a:latin typeface="Cambria Math"/>
                              </a:rPr>
                              <m:t>𝑒</m:t>
                            </m:r>
                          </m:e>
                          <m:sup>
                            <m:r>
                              <a:rPr lang="en-US" sz="2000" b="0" i="1" smtClean="0">
                                <a:latin typeface="Cambria Math"/>
                              </a:rPr>
                              <m:t>𝑥</m:t>
                            </m:r>
                          </m:sup>
                        </m:sSup>
                        <m:d>
                          <m:dPr>
                            <m:begChr m:val="{"/>
                            <m:endChr m:val="}"/>
                            <m:ctrlPr>
                              <a:rPr lang="en-US" sz="2000" i="1" smtClean="0">
                                <a:latin typeface="Cambria Math"/>
                              </a:rPr>
                            </m:ctrlPr>
                          </m:dPr>
                          <m:e>
                            <m:r>
                              <a:rPr lang="en-US" sz="2000" b="0" i="1" smtClean="0">
                                <a:latin typeface="Cambria Math"/>
                              </a:rPr>
                              <m:t>𝑓</m:t>
                            </m:r>
                            <m:d>
                              <m:dPr>
                                <m:ctrlPr>
                                  <a:rPr lang="en-US" sz="2000" b="0" i="1" smtClean="0">
                                    <a:latin typeface="Cambria Math"/>
                                  </a:rPr>
                                </m:ctrlPr>
                              </m:dPr>
                              <m:e>
                                <m:r>
                                  <a:rPr lang="en-US" sz="2000" b="0" i="1" smtClean="0">
                                    <a:latin typeface="Cambria Math"/>
                                  </a:rPr>
                                  <m:t>𝑥</m:t>
                                </m:r>
                              </m:e>
                            </m:d>
                            <m:r>
                              <a:rPr lang="en-US" sz="2000" b="0" i="1" smtClean="0">
                                <a:latin typeface="Cambria Math"/>
                              </a:rPr>
                              <m:t>+</m:t>
                            </m:r>
                            <m:sSup>
                              <m:sSupPr>
                                <m:ctrlPr>
                                  <a:rPr lang="en-US" sz="2000" b="0" i="1" smtClean="0">
                                    <a:latin typeface="Cambria Math"/>
                                  </a:rPr>
                                </m:ctrlPr>
                              </m:sSupPr>
                              <m:e>
                                <m:r>
                                  <a:rPr lang="en-US" sz="2000" b="0" i="1" smtClean="0">
                                    <a:latin typeface="Cambria Math"/>
                                  </a:rPr>
                                  <m:t>𝑓</m:t>
                                </m:r>
                              </m:e>
                              <m:sup>
                                <m:r>
                                  <a:rPr lang="en-US" sz="2000" b="0" i="1" smtClean="0">
                                    <a:latin typeface="Cambria Math"/>
                                  </a:rPr>
                                  <m:t>′</m:t>
                                </m:r>
                              </m:sup>
                            </m:sSup>
                            <m:r>
                              <a:rPr lang="en-US" sz="2000" b="0" i="1" smtClean="0">
                                <a:latin typeface="Cambria Math"/>
                              </a:rPr>
                              <m:t>(</m:t>
                            </m:r>
                            <m:r>
                              <a:rPr lang="en-US" sz="2000" b="0" i="1" smtClean="0">
                                <a:latin typeface="Cambria Math"/>
                              </a:rPr>
                              <m:t>𝑥</m:t>
                            </m:r>
                            <m:r>
                              <a:rPr lang="en-US" sz="2000" b="0" i="1" smtClean="0">
                                <a:latin typeface="Cambria Math"/>
                              </a:rPr>
                              <m:t>)</m:t>
                            </m:r>
                          </m:e>
                        </m:d>
                        <m:r>
                          <a:rPr lang="en-US" sz="2000" b="0" i="1" smtClean="0">
                            <a:latin typeface="Cambria Math"/>
                          </a:rPr>
                          <m:t>𝑑𝑥</m:t>
                        </m:r>
                        <m:r>
                          <a:rPr lang="en-US" sz="2000" b="0" i="1" smtClean="0">
                            <a:latin typeface="Cambria Math"/>
                          </a:rPr>
                          <m:t>=</m:t>
                        </m:r>
                        <m:sSup>
                          <m:sSupPr>
                            <m:ctrlPr>
                              <a:rPr lang="en-US" sz="2000" b="0" i="1" smtClean="0">
                                <a:latin typeface="Cambria Math"/>
                              </a:rPr>
                            </m:ctrlPr>
                          </m:sSupPr>
                          <m:e>
                            <m:r>
                              <a:rPr lang="en-US" sz="2000" b="0" i="1" smtClean="0">
                                <a:latin typeface="Cambria Math"/>
                              </a:rPr>
                              <m:t>𝑒</m:t>
                            </m:r>
                          </m:e>
                          <m:sup>
                            <m:r>
                              <a:rPr lang="en-US" sz="2000" b="0" i="1" smtClean="0">
                                <a:latin typeface="Cambria Math"/>
                              </a:rPr>
                              <m:t>𝑥</m:t>
                            </m:r>
                          </m:sup>
                        </m:sSup>
                        <m:r>
                          <a:rPr lang="en-US" sz="2000" b="0" i="1" smtClean="0">
                            <a:latin typeface="Cambria Math"/>
                          </a:rPr>
                          <m:t>𝑓</m:t>
                        </m:r>
                        <m:d>
                          <m:dPr>
                            <m:ctrlPr>
                              <a:rPr lang="en-US" sz="2000" b="0" i="1" smtClean="0">
                                <a:latin typeface="Cambria Math"/>
                              </a:rPr>
                            </m:ctrlPr>
                          </m:dPr>
                          <m:e>
                            <m:r>
                              <a:rPr lang="en-US" sz="2000" b="0" i="1" smtClean="0">
                                <a:latin typeface="Cambria Math"/>
                              </a:rPr>
                              <m:t>𝑥</m:t>
                            </m:r>
                          </m:e>
                        </m:d>
                        <m:r>
                          <a:rPr lang="en-US" sz="2000" b="0" i="1" smtClean="0">
                            <a:latin typeface="Cambria Math"/>
                          </a:rPr>
                          <m:t>+</m:t>
                        </m:r>
                        <m:r>
                          <a:rPr lang="en-US" sz="2000" b="0" i="1" smtClean="0">
                            <a:latin typeface="Cambria Math"/>
                          </a:rPr>
                          <m:t>𝐶</m:t>
                        </m:r>
                        <m:r>
                          <a:rPr lang="en-US" sz="2000" b="0" i="1" smtClean="0">
                            <a:latin typeface="Cambria Math"/>
                          </a:rPr>
                          <m:t>.</m:t>
                        </m:r>
                      </m:e>
                    </m:nary>
                  </m:oMath>
                </a14:m>
                <a:endParaRPr lang="en-IN" dirty="0" smtClean="0"/>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47934" y="1028515"/>
                <a:ext cx="8238700" cy="861774"/>
              </a:xfrm>
              <a:prstGeom prst="rect">
                <a:avLst/>
              </a:prstGeom>
              <a:blipFill rotWithShape="1">
                <a:blip r:embed="rId6"/>
                <a:stretch>
                  <a:fillRect l="-1925" t="-9220" b="-10638"/>
                </a:stretch>
              </a:blipFill>
            </p:spPr>
            <p:txBody>
              <a:bodyPr/>
              <a:lstStyle/>
              <a:p>
                <a:r>
                  <a:rPr lang="en-IN">
                    <a:noFill/>
                  </a:rPr>
                  <a:t> </a:t>
                </a:r>
              </a:p>
            </p:txBody>
          </p:sp>
        </mc:Fallback>
      </mc:AlternateContent>
    </p:spTree>
    <p:extLst>
      <p:ext uri="{BB962C8B-B14F-4D97-AF65-F5344CB8AC3E}">
        <p14:creationId xmlns:p14="http://schemas.microsoft.com/office/powerpoint/2010/main" val="853576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931703"/>
                <a:ext cx="8077200" cy="3514745"/>
              </a:xfrm>
              <a:prstGeom prst="rect">
                <a:avLst/>
              </a:prstGeom>
              <a:noFill/>
            </p:spPr>
            <p:txBody>
              <a:bodyPr wrap="square" rtlCol="0">
                <a:spAutoFit/>
              </a:bodyPr>
              <a:lstStyle/>
              <a:p>
                <a:r>
                  <a:rPr lang="en-US" sz="2400" b="1" dirty="0" smtClean="0">
                    <a:solidFill>
                      <a:srgbClr val="000066"/>
                    </a:solidFill>
                    <a:latin typeface="Calibri" pitchFamily="34" charset="0"/>
                    <a:cs typeface="Calibri" pitchFamily="34" charset="0"/>
                  </a:rPr>
                  <a:t>In this sections, we will discuss problems based upon integrals of the form </a:t>
                </a:r>
                <a14:m>
                  <m:oMath xmlns:m="http://schemas.openxmlformats.org/officeDocument/2006/math">
                    <m:nary>
                      <m:naryPr>
                        <m:limLoc m:val="undOvr"/>
                        <m:subHide m:val="on"/>
                        <m:supHide m:val="on"/>
                        <m:ctrlPr>
                          <a:rPr lang="en-US" sz="2400" b="1" i="1" smtClean="0">
                            <a:solidFill>
                              <a:srgbClr val="000066"/>
                            </a:solidFill>
                            <a:latin typeface="Cambria Math"/>
                          </a:rPr>
                        </m:ctrlPr>
                      </m:naryPr>
                      <m:sub/>
                      <m:sup/>
                      <m:e>
                        <m:sSup>
                          <m:sSupPr>
                            <m:ctrlPr>
                              <a:rPr lang="en-US" sz="2400" b="1" i="1" smtClean="0">
                                <a:solidFill>
                                  <a:srgbClr val="000066"/>
                                </a:solidFill>
                                <a:latin typeface="Cambria Math"/>
                              </a:rPr>
                            </m:ctrlPr>
                          </m:sSupPr>
                          <m:e>
                            <m:r>
                              <a:rPr lang="en-US" sz="2400" b="1" i="1" smtClean="0">
                                <a:solidFill>
                                  <a:srgbClr val="000066"/>
                                </a:solidFill>
                                <a:latin typeface="Cambria Math"/>
                              </a:rPr>
                              <m:t>𝒆</m:t>
                            </m:r>
                          </m:e>
                          <m:sup>
                            <m:r>
                              <a:rPr lang="en-US" sz="2400" b="1" i="1" smtClean="0">
                                <a:solidFill>
                                  <a:srgbClr val="000066"/>
                                </a:solidFill>
                                <a:latin typeface="Cambria Math"/>
                              </a:rPr>
                              <m:t>𝒂𝒙</m:t>
                            </m:r>
                          </m:sup>
                        </m:sSup>
                        <m:func>
                          <m:funcPr>
                            <m:ctrlPr>
                              <a:rPr lang="en-US" sz="2400" b="1" i="1" smtClean="0">
                                <a:solidFill>
                                  <a:srgbClr val="000066"/>
                                </a:solidFill>
                                <a:latin typeface="Cambria Math"/>
                              </a:rPr>
                            </m:ctrlPr>
                          </m:funcPr>
                          <m:fName>
                            <m:r>
                              <a:rPr lang="en-US" sz="2400" b="1" i="0" smtClean="0">
                                <a:solidFill>
                                  <a:srgbClr val="000066"/>
                                </a:solidFill>
                                <a:latin typeface="Cambria Math"/>
                              </a:rPr>
                              <m:t>𝐬𝐢𝐧</m:t>
                            </m:r>
                          </m:fName>
                          <m:e>
                            <m:r>
                              <a:rPr lang="en-US" sz="2400" b="1" i="1" smtClean="0">
                                <a:solidFill>
                                  <a:srgbClr val="000066"/>
                                </a:solidFill>
                                <a:latin typeface="Cambria Math"/>
                              </a:rPr>
                              <m:t>𝒃𝒙</m:t>
                            </m:r>
                            <m:r>
                              <a:rPr lang="en-US" sz="2400" b="1" i="1" smtClean="0">
                                <a:solidFill>
                                  <a:srgbClr val="000066"/>
                                </a:solidFill>
                                <a:latin typeface="Cambria Math"/>
                              </a:rPr>
                              <m:t> </m:t>
                            </m:r>
                            <m:r>
                              <a:rPr lang="en-US" sz="2400" b="1" i="1" smtClean="0">
                                <a:solidFill>
                                  <a:srgbClr val="000066"/>
                                </a:solidFill>
                                <a:latin typeface="Cambria Math"/>
                              </a:rPr>
                              <m:t>𝒅𝒙</m:t>
                            </m:r>
                          </m:e>
                        </m:func>
                      </m:e>
                    </m:nary>
                  </m:oMath>
                </a14:m>
                <a:r>
                  <a:rPr lang="en-IN" sz="2400" b="1" dirty="0" smtClean="0">
                    <a:solidFill>
                      <a:srgbClr val="000066"/>
                    </a:solidFill>
                    <a:latin typeface="Calibri" pitchFamily="34" charset="0"/>
                    <a:cs typeface="Calibri" pitchFamily="34" charset="0"/>
                  </a:rPr>
                  <a:t> and </a:t>
                </a:r>
                <a14:m>
                  <m:oMath xmlns:m="http://schemas.openxmlformats.org/officeDocument/2006/math">
                    <m:nary>
                      <m:naryPr>
                        <m:limLoc m:val="undOvr"/>
                        <m:subHide m:val="on"/>
                        <m:supHide m:val="on"/>
                        <m:ctrlPr>
                          <a:rPr lang="en-IN" sz="2400" b="1" i="1" smtClean="0">
                            <a:solidFill>
                              <a:srgbClr val="000066"/>
                            </a:solidFill>
                            <a:latin typeface="Cambria Math"/>
                          </a:rPr>
                        </m:ctrlPr>
                      </m:naryPr>
                      <m:sub/>
                      <m:sup/>
                      <m:e>
                        <m:sSup>
                          <m:sSupPr>
                            <m:ctrlPr>
                              <a:rPr lang="en-IN" sz="2400" b="1" i="1" smtClean="0">
                                <a:solidFill>
                                  <a:srgbClr val="000066"/>
                                </a:solidFill>
                                <a:latin typeface="Cambria Math"/>
                              </a:rPr>
                            </m:ctrlPr>
                          </m:sSupPr>
                          <m:e>
                            <m:r>
                              <a:rPr lang="en-US" sz="2400" b="1" i="1" smtClean="0">
                                <a:solidFill>
                                  <a:srgbClr val="000066"/>
                                </a:solidFill>
                                <a:latin typeface="Cambria Math"/>
                              </a:rPr>
                              <m:t>𝒆</m:t>
                            </m:r>
                          </m:e>
                          <m:sup>
                            <m:r>
                              <a:rPr lang="en-US" sz="2400" b="1" i="1" smtClean="0">
                                <a:solidFill>
                                  <a:srgbClr val="000066"/>
                                </a:solidFill>
                                <a:latin typeface="Cambria Math"/>
                              </a:rPr>
                              <m:t>𝒂𝒙</m:t>
                            </m:r>
                          </m:sup>
                        </m:sSup>
                        <m:func>
                          <m:funcPr>
                            <m:ctrlPr>
                              <a:rPr lang="en-US" sz="2400" b="1" i="1" smtClean="0">
                                <a:solidFill>
                                  <a:srgbClr val="000066"/>
                                </a:solidFill>
                                <a:latin typeface="Cambria Math"/>
                              </a:rPr>
                            </m:ctrlPr>
                          </m:funcPr>
                          <m:fName>
                            <m:r>
                              <a:rPr lang="en-US" sz="2400" b="1" i="0" smtClean="0">
                                <a:solidFill>
                                  <a:srgbClr val="000066"/>
                                </a:solidFill>
                                <a:latin typeface="Cambria Math"/>
                              </a:rPr>
                              <m:t>𝐜𝐨𝐬</m:t>
                            </m:r>
                          </m:fName>
                          <m:e>
                            <m:r>
                              <a:rPr lang="en-US" sz="2400" b="1" i="1" smtClean="0">
                                <a:solidFill>
                                  <a:srgbClr val="000066"/>
                                </a:solidFill>
                                <a:latin typeface="Cambria Math"/>
                              </a:rPr>
                              <m:t>𝒃𝒙</m:t>
                            </m:r>
                            <m:r>
                              <a:rPr lang="en-US" sz="2400" b="1" i="1" smtClean="0">
                                <a:solidFill>
                                  <a:srgbClr val="000066"/>
                                </a:solidFill>
                                <a:latin typeface="Cambria Math"/>
                              </a:rPr>
                              <m:t> </m:t>
                            </m:r>
                            <m:r>
                              <a:rPr lang="en-US" sz="2400" b="1" i="1" smtClean="0">
                                <a:solidFill>
                                  <a:srgbClr val="000066"/>
                                </a:solidFill>
                                <a:latin typeface="Cambria Math"/>
                              </a:rPr>
                              <m:t>𝒅𝒙</m:t>
                            </m:r>
                            <m:r>
                              <a:rPr lang="en-US" sz="2400" b="1" i="1" smtClean="0">
                                <a:solidFill>
                                  <a:srgbClr val="000066"/>
                                </a:solidFill>
                                <a:latin typeface="Cambria Math"/>
                              </a:rPr>
                              <m:t>.</m:t>
                            </m:r>
                          </m:e>
                        </m:func>
                      </m:e>
                    </m:nary>
                  </m:oMath>
                </a14:m>
                <a:r>
                  <a:rPr lang="en-IN" sz="2400" b="1" dirty="0" smtClean="0">
                    <a:solidFill>
                      <a:srgbClr val="000066"/>
                    </a:solidFill>
                    <a:latin typeface="Calibri" pitchFamily="34" charset="0"/>
                    <a:cs typeface="Calibri" pitchFamily="34" charset="0"/>
                  </a:rPr>
                  <a:t>in order to evaluate this type of integrals, we may use the following formulae:</a:t>
                </a:r>
              </a:p>
              <a:p>
                <a:r>
                  <a:rPr lang="en-US" sz="3200" b="1" dirty="0" smtClean="0">
                    <a:solidFill>
                      <a:srgbClr val="FF0000"/>
                    </a:solidFill>
                    <a:latin typeface="Calibri" pitchFamily="34" charset="0"/>
                    <a:cs typeface="Calibri" pitchFamily="34" charset="0"/>
                  </a:rPr>
                  <a:t>THEOREM :</a:t>
                </a:r>
              </a:p>
              <a:p>
                <a:pPr marL="400050" indent="-400050">
                  <a:buFont typeface="+mj-lt"/>
                  <a:buAutoNum type="romanLcPeriod"/>
                </a:pPr>
                <a14:m>
                  <m:oMath xmlns:m="http://schemas.openxmlformats.org/officeDocument/2006/math">
                    <m:nary>
                      <m:naryPr>
                        <m:limLoc m:val="undOvr"/>
                        <m:subHide m:val="on"/>
                        <m:supHide m:val="on"/>
                        <m:ctrlPr>
                          <a:rPr lang="en-IN" sz="2400" b="1" i="1" smtClean="0">
                            <a:solidFill>
                              <a:srgbClr val="FF0000"/>
                            </a:solidFill>
                            <a:latin typeface="Cambria Math"/>
                          </a:rPr>
                        </m:ctrlPr>
                      </m:naryPr>
                      <m:sub/>
                      <m:sup/>
                      <m:e>
                        <m:sSup>
                          <m:sSupPr>
                            <m:ctrlPr>
                              <a:rPr lang="en-IN" sz="2400" b="1" i="1" smtClean="0">
                                <a:solidFill>
                                  <a:srgbClr val="FF0000"/>
                                </a:solidFill>
                                <a:latin typeface="Cambria Math"/>
                              </a:rPr>
                            </m:ctrlPr>
                          </m:sSupPr>
                          <m:e>
                            <m:r>
                              <a:rPr lang="en-US" sz="2400" b="1" i="1" smtClean="0">
                                <a:solidFill>
                                  <a:srgbClr val="FF0000"/>
                                </a:solidFill>
                                <a:latin typeface="Cambria Math"/>
                              </a:rPr>
                              <m:t>𝒆</m:t>
                            </m:r>
                          </m:e>
                          <m:sup>
                            <m:r>
                              <a:rPr lang="en-US" sz="2400" b="1" i="1" smtClean="0">
                                <a:solidFill>
                                  <a:srgbClr val="FF0000"/>
                                </a:solidFill>
                                <a:latin typeface="Cambria Math"/>
                              </a:rPr>
                              <m:t>𝒂𝒙</m:t>
                            </m:r>
                          </m:sup>
                        </m:sSup>
                        <m:func>
                          <m:funcPr>
                            <m:ctrlPr>
                              <a:rPr lang="en-US" sz="2400" b="1" i="1" smtClean="0">
                                <a:solidFill>
                                  <a:srgbClr val="FF0000"/>
                                </a:solidFill>
                                <a:latin typeface="Cambria Math"/>
                              </a:rPr>
                            </m:ctrlPr>
                          </m:funcPr>
                          <m:fName>
                            <m:r>
                              <a:rPr lang="en-US" sz="2400" b="1" i="0" smtClean="0">
                                <a:solidFill>
                                  <a:srgbClr val="FF0000"/>
                                </a:solidFill>
                                <a:latin typeface="Cambria Math"/>
                              </a:rPr>
                              <m:t>𝐬𝐢𝐧</m:t>
                            </m:r>
                          </m:fName>
                          <m:e>
                            <m:r>
                              <a:rPr lang="en-US" sz="2400" b="1" i="1" smtClean="0">
                                <a:solidFill>
                                  <a:srgbClr val="FF0000"/>
                                </a:solidFill>
                                <a:latin typeface="Cambria Math"/>
                              </a:rPr>
                              <m:t>𝒃𝒙</m:t>
                            </m:r>
                            <m:r>
                              <a:rPr lang="en-US" sz="2400" b="1" i="1" smtClean="0">
                                <a:solidFill>
                                  <a:srgbClr val="FF0000"/>
                                </a:solidFill>
                                <a:latin typeface="Cambria Math"/>
                              </a:rPr>
                              <m:t> </m:t>
                            </m:r>
                            <m:r>
                              <a:rPr lang="en-US" sz="2400" b="1" i="1" smtClean="0">
                                <a:solidFill>
                                  <a:srgbClr val="FF0000"/>
                                </a:solidFill>
                                <a:latin typeface="Cambria Math"/>
                              </a:rPr>
                              <m:t>𝒅𝒙</m:t>
                            </m:r>
                          </m:e>
                        </m:func>
                        <m:r>
                          <a:rPr lang="en-IN" sz="2400" b="1" i="1" smtClean="0">
                            <a:solidFill>
                              <a:srgbClr val="FF0000"/>
                            </a:solidFill>
                            <a:latin typeface="Cambria Math"/>
                            <a:ea typeface="Cambria Math"/>
                          </a:rPr>
                          <m:t>=</m:t>
                        </m:r>
                      </m:e>
                    </m:nary>
                    <m:f>
                      <m:fPr>
                        <m:ctrlPr>
                          <a:rPr lang="en-IN" sz="2400" b="1" i="1" smtClean="0">
                            <a:solidFill>
                              <a:srgbClr val="FF0000"/>
                            </a:solidFill>
                            <a:latin typeface="Cambria Math"/>
                          </a:rPr>
                        </m:ctrlPr>
                      </m:fPr>
                      <m:num>
                        <m:sSup>
                          <m:sSupPr>
                            <m:ctrlPr>
                              <a:rPr lang="en-IN" sz="2400" b="1" i="1" smtClean="0">
                                <a:solidFill>
                                  <a:srgbClr val="FF0000"/>
                                </a:solidFill>
                                <a:latin typeface="Cambria Math"/>
                              </a:rPr>
                            </m:ctrlPr>
                          </m:sSupPr>
                          <m:e>
                            <m:r>
                              <a:rPr lang="en-US" sz="2400" b="1" i="1" smtClean="0">
                                <a:solidFill>
                                  <a:srgbClr val="FF0000"/>
                                </a:solidFill>
                                <a:latin typeface="Cambria Math"/>
                              </a:rPr>
                              <m:t>𝒆</m:t>
                            </m:r>
                          </m:e>
                          <m:sup>
                            <m:r>
                              <a:rPr lang="en-US" sz="2400" b="1" i="1" smtClean="0">
                                <a:solidFill>
                                  <a:srgbClr val="FF0000"/>
                                </a:solidFill>
                                <a:latin typeface="Cambria Math"/>
                              </a:rPr>
                              <m:t>𝒂𝒙</m:t>
                            </m:r>
                          </m:sup>
                        </m:sSup>
                      </m:num>
                      <m:den>
                        <m:sSup>
                          <m:sSupPr>
                            <m:ctrlPr>
                              <a:rPr lang="en-IN" sz="2400" b="1" i="1" smtClean="0">
                                <a:solidFill>
                                  <a:srgbClr val="FF0000"/>
                                </a:solidFill>
                                <a:latin typeface="Cambria Math"/>
                              </a:rPr>
                            </m:ctrlPr>
                          </m:sSupPr>
                          <m:e>
                            <m:r>
                              <a:rPr lang="en-US" sz="2400" b="1" i="1" smtClean="0">
                                <a:solidFill>
                                  <a:srgbClr val="FF0000"/>
                                </a:solidFill>
                                <a:latin typeface="Cambria Math"/>
                              </a:rPr>
                              <m:t>𝒂</m:t>
                            </m:r>
                          </m:e>
                          <m:sup>
                            <m:r>
                              <a:rPr lang="en-US" sz="2400" b="1" i="1" smtClean="0">
                                <a:solidFill>
                                  <a:srgbClr val="FF0000"/>
                                </a:solidFill>
                                <a:latin typeface="Cambria Math"/>
                              </a:rPr>
                              <m:t>𝟐</m:t>
                            </m:r>
                          </m:sup>
                        </m:sSup>
                        <m:r>
                          <a:rPr lang="en-US" sz="2400" b="1" i="1" smtClean="0">
                            <a:solidFill>
                              <a:srgbClr val="FF0000"/>
                            </a:solidFill>
                            <a:latin typeface="Cambria Math"/>
                          </a:rPr>
                          <m:t>+</m:t>
                        </m:r>
                        <m:sSup>
                          <m:sSupPr>
                            <m:ctrlPr>
                              <a:rPr lang="en-US" sz="2400" b="1" i="1" smtClean="0">
                                <a:solidFill>
                                  <a:srgbClr val="FF0000"/>
                                </a:solidFill>
                                <a:latin typeface="Cambria Math"/>
                              </a:rPr>
                            </m:ctrlPr>
                          </m:sSupPr>
                          <m:e>
                            <m:r>
                              <a:rPr lang="en-US" sz="2400" b="1" i="1" smtClean="0">
                                <a:solidFill>
                                  <a:srgbClr val="FF0000"/>
                                </a:solidFill>
                                <a:latin typeface="Cambria Math"/>
                              </a:rPr>
                              <m:t>𝒃</m:t>
                            </m:r>
                          </m:e>
                          <m:sup>
                            <m:r>
                              <a:rPr lang="en-US" sz="2400" b="1" i="1" smtClean="0">
                                <a:solidFill>
                                  <a:srgbClr val="FF0000"/>
                                </a:solidFill>
                                <a:latin typeface="Cambria Math"/>
                              </a:rPr>
                              <m:t>𝟐</m:t>
                            </m:r>
                          </m:sup>
                        </m:sSup>
                      </m:den>
                    </m:f>
                    <m:d>
                      <m:dPr>
                        <m:ctrlPr>
                          <a:rPr lang="en-IN" sz="2400" b="1" i="1" smtClean="0">
                            <a:solidFill>
                              <a:srgbClr val="FF0000"/>
                            </a:solidFill>
                            <a:latin typeface="Cambria Math"/>
                          </a:rPr>
                        </m:ctrlPr>
                      </m:dPr>
                      <m:e>
                        <m:r>
                          <a:rPr lang="en-US" sz="2400" b="1" i="1" smtClean="0">
                            <a:solidFill>
                              <a:srgbClr val="FF0000"/>
                            </a:solidFill>
                            <a:latin typeface="Cambria Math"/>
                          </a:rPr>
                          <m:t>𝒂</m:t>
                        </m:r>
                        <m:func>
                          <m:funcPr>
                            <m:ctrlPr>
                              <a:rPr lang="en-US" sz="2400" b="1" i="1" smtClean="0">
                                <a:solidFill>
                                  <a:srgbClr val="FF0000"/>
                                </a:solidFill>
                                <a:latin typeface="Cambria Math"/>
                              </a:rPr>
                            </m:ctrlPr>
                          </m:funcPr>
                          <m:fName>
                            <m:r>
                              <a:rPr lang="en-US" sz="2400" b="1" i="0" smtClean="0">
                                <a:solidFill>
                                  <a:srgbClr val="FF0000"/>
                                </a:solidFill>
                                <a:latin typeface="Cambria Math"/>
                              </a:rPr>
                              <m:t>𝐬𝐢𝐧</m:t>
                            </m:r>
                          </m:fName>
                          <m:e>
                            <m:r>
                              <a:rPr lang="en-US" sz="2400" b="1" i="1" smtClean="0">
                                <a:solidFill>
                                  <a:srgbClr val="FF0000"/>
                                </a:solidFill>
                                <a:latin typeface="Cambria Math"/>
                              </a:rPr>
                              <m:t>𝒃𝒙</m:t>
                            </m:r>
                            <m:r>
                              <a:rPr lang="en-US" sz="2400" b="1" i="1" smtClean="0">
                                <a:solidFill>
                                  <a:srgbClr val="FF0000"/>
                                </a:solidFill>
                                <a:latin typeface="Cambria Math"/>
                              </a:rPr>
                              <m:t> −</m:t>
                            </m:r>
                            <m:r>
                              <a:rPr lang="en-US" sz="2400" b="1" i="1" smtClean="0">
                                <a:solidFill>
                                  <a:srgbClr val="FF0000"/>
                                </a:solidFill>
                                <a:latin typeface="Cambria Math"/>
                              </a:rPr>
                              <m:t>𝒃</m:t>
                            </m:r>
                            <m:func>
                              <m:funcPr>
                                <m:ctrlPr>
                                  <a:rPr lang="en-US" sz="2400" b="1" i="1" smtClean="0">
                                    <a:solidFill>
                                      <a:srgbClr val="FF0000"/>
                                    </a:solidFill>
                                    <a:latin typeface="Cambria Math"/>
                                  </a:rPr>
                                </m:ctrlPr>
                              </m:funcPr>
                              <m:fName>
                                <m:r>
                                  <a:rPr lang="en-US" sz="2400" b="1" i="0" smtClean="0">
                                    <a:solidFill>
                                      <a:srgbClr val="FF0000"/>
                                    </a:solidFill>
                                    <a:latin typeface="Cambria Math"/>
                                  </a:rPr>
                                  <m:t>𝐜𝐨𝐬</m:t>
                                </m:r>
                              </m:fName>
                              <m:e>
                                <m:r>
                                  <a:rPr lang="en-US" sz="2400" b="1" i="1" smtClean="0">
                                    <a:solidFill>
                                      <a:srgbClr val="FF0000"/>
                                    </a:solidFill>
                                    <a:latin typeface="Cambria Math"/>
                                  </a:rPr>
                                  <m:t>𝒃𝒙</m:t>
                                </m:r>
                              </m:e>
                            </m:func>
                          </m:e>
                        </m:func>
                      </m:e>
                    </m:d>
                    <m:r>
                      <a:rPr lang="en-US" sz="2400" b="1" i="1" smtClean="0">
                        <a:solidFill>
                          <a:srgbClr val="FF0000"/>
                        </a:solidFill>
                        <a:latin typeface="Cambria Math"/>
                      </a:rPr>
                      <m:t>+</m:t>
                    </m:r>
                    <m:r>
                      <a:rPr lang="en-US" sz="2400" b="1" i="1" smtClean="0">
                        <a:solidFill>
                          <a:srgbClr val="FF0000"/>
                        </a:solidFill>
                        <a:latin typeface="Cambria Math"/>
                      </a:rPr>
                      <m:t>𝑪</m:t>
                    </m:r>
                  </m:oMath>
                </a14:m>
                <a:endParaRPr lang="en-IN" sz="2400" b="1" dirty="0" smtClean="0">
                  <a:solidFill>
                    <a:srgbClr val="FF0000"/>
                  </a:solidFill>
                  <a:latin typeface="Calibri" pitchFamily="34" charset="0"/>
                  <a:cs typeface="Calibri" pitchFamily="34" charset="0"/>
                </a:endParaRPr>
              </a:p>
              <a:p>
                <a:pPr marL="400050" indent="-400050">
                  <a:buFont typeface="+mj-lt"/>
                  <a:buAutoNum type="romanLcPeriod"/>
                </a:pPr>
                <a14:m>
                  <m:oMath xmlns:m="http://schemas.openxmlformats.org/officeDocument/2006/math">
                    <m:nary>
                      <m:naryPr>
                        <m:limLoc m:val="undOvr"/>
                        <m:subHide m:val="on"/>
                        <m:supHide m:val="on"/>
                        <m:ctrlPr>
                          <a:rPr lang="en-IN" sz="2400" b="1" i="1">
                            <a:solidFill>
                              <a:srgbClr val="FF0000"/>
                            </a:solidFill>
                            <a:latin typeface="Cambria Math"/>
                          </a:rPr>
                        </m:ctrlPr>
                      </m:naryPr>
                      <m:sub/>
                      <m:sup/>
                      <m:e>
                        <m:sSup>
                          <m:sSupPr>
                            <m:ctrlPr>
                              <a:rPr lang="en-IN" sz="2400" b="1" i="1">
                                <a:solidFill>
                                  <a:srgbClr val="FF0000"/>
                                </a:solidFill>
                                <a:latin typeface="Cambria Math"/>
                              </a:rPr>
                            </m:ctrlPr>
                          </m:sSupPr>
                          <m:e>
                            <m:r>
                              <a:rPr lang="en-US" sz="2400" b="1" i="1">
                                <a:solidFill>
                                  <a:srgbClr val="FF0000"/>
                                </a:solidFill>
                                <a:latin typeface="Cambria Math"/>
                              </a:rPr>
                              <m:t>𝒆</m:t>
                            </m:r>
                          </m:e>
                          <m:sup>
                            <m:r>
                              <a:rPr lang="en-US" sz="2400" b="1" i="1">
                                <a:solidFill>
                                  <a:srgbClr val="FF0000"/>
                                </a:solidFill>
                                <a:latin typeface="Cambria Math"/>
                              </a:rPr>
                              <m:t>𝒂𝒙</m:t>
                            </m:r>
                          </m:sup>
                        </m:sSup>
                        <m:func>
                          <m:funcPr>
                            <m:ctrlPr>
                              <a:rPr lang="en-US" sz="2400" b="1" i="1">
                                <a:solidFill>
                                  <a:srgbClr val="FF0000"/>
                                </a:solidFill>
                                <a:latin typeface="Cambria Math"/>
                              </a:rPr>
                            </m:ctrlPr>
                          </m:funcPr>
                          <m:fName>
                            <m:r>
                              <a:rPr lang="en-US" sz="2400" b="1" i="0" smtClean="0">
                                <a:solidFill>
                                  <a:srgbClr val="FF0000"/>
                                </a:solidFill>
                                <a:latin typeface="Cambria Math"/>
                              </a:rPr>
                              <m:t>𝐜𝐨𝐬</m:t>
                            </m:r>
                          </m:fName>
                          <m:e>
                            <m:r>
                              <a:rPr lang="en-US" sz="2400" b="1" i="1">
                                <a:solidFill>
                                  <a:srgbClr val="FF0000"/>
                                </a:solidFill>
                                <a:latin typeface="Cambria Math"/>
                              </a:rPr>
                              <m:t>𝒃𝒙</m:t>
                            </m:r>
                            <m:r>
                              <a:rPr lang="en-US" sz="2400" b="1" i="1">
                                <a:solidFill>
                                  <a:srgbClr val="FF0000"/>
                                </a:solidFill>
                                <a:latin typeface="Cambria Math"/>
                              </a:rPr>
                              <m:t> </m:t>
                            </m:r>
                            <m:r>
                              <a:rPr lang="en-US" sz="2400" b="1" i="1">
                                <a:solidFill>
                                  <a:srgbClr val="FF0000"/>
                                </a:solidFill>
                                <a:latin typeface="Cambria Math"/>
                              </a:rPr>
                              <m:t>𝒅𝒙</m:t>
                            </m:r>
                          </m:e>
                        </m:func>
                        <m:r>
                          <a:rPr lang="en-IN" sz="2400" b="1" i="1">
                            <a:solidFill>
                              <a:srgbClr val="FF0000"/>
                            </a:solidFill>
                            <a:latin typeface="Cambria Math"/>
                            <a:ea typeface="Cambria Math"/>
                          </a:rPr>
                          <m:t>=</m:t>
                        </m:r>
                      </m:e>
                    </m:nary>
                    <m:f>
                      <m:fPr>
                        <m:ctrlPr>
                          <a:rPr lang="en-IN" sz="2400" b="1" i="1">
                            <a:solidFill>
                              <a:srgbClr val="FF0000"/>
                            </a:solidFill>
                            <a:latin typeface="Cambria Math"/>
                          </a:rPr>
                        </m:ctrlPr>
                      </m:fPr>
                      <m:num>
                        <m:sSup>
                          <m:sSupPr>
                            <m:ctrlPr>
                              <a:rPr lang="en-IN" sz="2400" b="1" i="1">
                                <a:solidFill>
                                  <a:srgbClr val="FF0000"/>
                                </a:solidFill>
                                <a:latin typeface="Cambria Math"/>
                              </a:rPr>
                            </m:ctrlPr>
                          </m:sSupPr>
                          <m:e>
                            <m:r>
                              <a:rPr lang="en-US" sz="2400" b="1" i="1">
                                <a:solidFill>
                                  <a:srgbClr val="FF0000"/>
                                </a:solidFill>
                                <a:latin typeface="Cambria Math"/>
                              </a:rPr>
                              <m:t>𝒆</m:t>
                            </m:r>
                          </m:e>
                          <m:sup>
                            <m:r>
                              <a:rPr lang="en-US" sz="2400" b="1" i="1">
                                <a:solidFill>
                                  <a:srgbClr val="FF0000"/>
                                </a:solidFill>
                                <a:latin typeface="Cambria Math"/>
                              </a:rPr>
                              <m:t>𝒂𝒙</m:t>
                            </m:r>
                          </m:sup>
                        </m:sSup>
                      </m:num>
                      <m:den>
                        <m:sSup>
                          <m:sSupPr>
                            <m:ctrlPr>
                              <a:rPr lang="en-IN" sz="2400" b="1" i="1">
                                <a:solidFill>
                                  <a:srgbClr val="FF0000"/>
                                </a:solidFill>
                                <a:latin typeface="Cambria Math"/>
                              </a:rPr>
                            </m:ctrlPr>
                          </m:sSupPr>
                          <m:e>
                            <m:r>
                              <a:rPr lang="en-US" sz="2400" b="1" i="1">
                                <a:solidFill>
                                  <a:srgbClr val="FF0000"/>
                                </a:solidFill>
                                <a:latin typeface="Cambria Math"/>
                              </a:rPr>
                              <m:t>𝒂</m:t>
                            </m:r>
                          </m:e>
                          <m:sup>
                            <m:r>
                              <a:rPr lang="en-US" sz="2400" b="1" i="1">
                                <a:solidFill>
                                  <a:srgbClr val="FF0000"/>
                                </a:solidFill>
                                <a:latin typeface="Cambria Math"/>
                              </a:rPr>
                              <m:t>𝟐</m:t>
                            </m:r>
                          </m:sup>
                        </m:sSup>
                        <m:r>
                          <a:rPr lang="en-US" sz="2400" b="1" i="1">
                            <a:solidFill>
                              <a:srgbClr val="FF0000"/>
                            </a:solidFill>
                            <a:latin typeface="Cambria Math"/>
                          </a:rPr>
                          <m:t>+</m:t>
                        </m:r>
                        <m:sSup>
                          <m:sSupPr>
                            <m:ctrlPr>
                              <a:rPr lang="en-US" sz="2400" b="1" i="1">
                                <a:solidFill>
                                  <a:srgbClr val="FF0000"/>
                                </a:solidFill>
                                <a:latin typeface="Cambria Math"/>
                              </a:rPr>
                            </m:ctrlPr>
                          </m:sSupPr>
                          <m:e>
                            <m:r>
                              <a:rPr lang="en-US" sz="2400" b="1" i="1">
                                <a:solidFill>
                                  <a:srgbClr val="FF0000"/>
                                </a:solidFill>
                                <a:latin typeface="Cambria Math"/>
                              </a:rPr>
                              <m:t>𝒃</m:t>
                            </m:r>
                          </m:e>
                          <m:sup>
                            <m:r>
                              <a:rPr lang="en-US" sz="2400" b="1" i="1">
                                <a:solidFill>
                                  <a:srgbClr val="FF0000"/>
                                </a:solidFill>
                                <a:latin typeface="Cambria Math"/>
                              </a:rPr>
                              <m:t>𝟐</m:t>
                            </m:r>
                          </m:sup>
                        </m:sSup>
                      </m:den>
                    </m:f>
                    <m:d>
                      <m:dPr>
                        <m:ctrlPr>
                          <a:rPr lang="en-IN" sz="2400" b="1" i="1">
                            <a:solidFill>
                              <a:srgbClr val="FF0000"/>
                            </a:solidFill>
                            <a:latin typeface="Cambria Math"/>
                          </a:rPr>
                        </m:ctrlPr>
                      </m:dPr>
                      <m:e>
                        <m:r>
                          <a:rPr lang="en-US" sz="2400" b="1" i="1" smtClean="0">
                            <a:solidFill>
                              <a:srgbClr val="FF0000"/>
                            </a:solidFill>
                            <a:latin typeface="Cambria Math"/>
                          </a:rPr>
                          <m:t>𝒂</m:t>
                        </m:r>
                        <m:func>
                          <m:funcPr>
                            <m:ctrlPr>
                              <a:rPr lang="en-US" sz="2400" b="1" i="1" smtClean="0">
                                <a:solidFill>
                                  <a:srgbClr val="FF0000"/>
                                </a:solidFill>
                                <a:latin typeface="Cambria Math"/>
                              </a:rPr>
                            </m:ctrlPr>
                          </m:funcPr>
                          <m:fName>
                            <m:r>
                              <a:rPr lang="en-US" sz="2400" b="1" i="0" smtClean="0">
                                <a:solidFill>
                                  <a:srgbClr val="FF0000"/>
                                </a:solidFill>
                                <a:latin typeface="Cambria Math"/>
                              </a:rPr>
                              <m:t>𝐜𝐨𝐬</m:t>
                            </m:r>
                          </m:fName>
                          <m:e>
                            <m:r>
                              <a:rPr lang="en-US" sz="2400" b="1" i="1">
                                <a:solidFill>
                                  <a:srgbClr val="FF0000"/>
                                </a:solidFill>
                                <a:latin typeface="Cambria Math"/>
                              </a:rPr>
                              <m:t>𝒃𝒙</m:t>
                            </m:r>
                            <m:r>
                              <a:rPr lang="en-US" sz="2400" b="1" i="1">
                                <a:solidFill>
                                  <a:srgbClr val="FF0000"/>
                                </a:solidFill>
                                <a:latin typeface="Cambria Math"/>
                              </a:rPr>
                              <m:t> −</m:t>
                            </m:r>
                            <m:r>
                              <a:rPr lang="en-US" sz="2400" b="1" i="1">
                                <a:solidFill>
                                  <a:srgbClr val="FF0000"/>
                                </a:solidFill>
                                <a:latin typeface="Cambria Math"/>
                              </a:rPr>
                              <m:t>𝒃</m:t>
                            </m:r>
                            <m:func>
                              <m:funcPr>
                                <m:ctrlPr>
                                  <a:rPr lang="en-US" sz="2400" b="1" i="1">
                                    <a:solidFill>
                                      <a:srgbClr val="FF0000"/>
                                    </a:solidFill>
                                    <a:latin typeface="Cambria Math"/>
                                  </a:rPr>
                                </m:ctrlPr>
                              </m:funcPr>
                              <m:fName>
                                <m:r>
                                  <a:rPr lang="en-US" sz="2400" b="1" i="0" smtClean="0">
                                    <a:solidFill>
                                      <a:srgbClr val="FF0000"/>
                                    </a:solidFill>
                                    <a:latin typeface="Cambria Math"/>
                                  </a:rPr>
                                  <m:t>𝐬𝐢𝐧</m:t>
                                </m:r>
                              </m:fName>
                              <m:e>
                                <m:r>
                                  <a:rPr lang="en-US" sz="2400" b="1" i="1">
                                    <a:solidFill>
                                      <a:srgbClr val="FF0000"/>
                                    </a:solidFill>
                                    <a:latin typeface="Cambria Math"/>
                                  </a:rPr>
                                  <m:t>𝒃𝒙</m:t>
                                </m:r>
                              </m:e>
                            </m:func>
                          </m:e>
                        </m:func>
                      </m:e>
                    </m:d>
                    <m:r>
                      <a:rPr lang="en-US" sz="2400" b="1" i="1">
                        <a:solidFill>
                          <a:srgbClr val="FF0000"/>
                        </a:solidFill>
                        <a:latin typeface="Cambria Math"/>
                      </a:rPr>
                      <m:t>+</m:t>
                    </m:r>
                    <m:r>
                      <a:rPr lang="en-US" sz="2400" b="1" i="1">
                        <a:solidFill>
                          <a:srgbClr val="FF0000"/>
                        </a:solidFill>
                        <a:latin typeface="Cambria Math"/>
                      </a:rPr>
                      <m:t>𝑪</m:t>
                    </m:r>
                  </m:oMath>
                </a14:m>
                <a:endParaRPr lang="en-IN" sz="2400" b="1" dirty="0">
                  <a:solidFill>
                    <a:srgbClr val="FF0000"/>
                  </a:solidFill>
                  <a:latin typeface="Calibri" pitchFamily="34" charset="0"/>
                  <a:cs typeface="Calibri" pitchFamily="34" charset="0"/>
                </a:endParaRPr>
              </a:p>
              <a:p>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381000" y="931703"/>
                <a:ext cx="8077200" cy="3514745"/>
              </a:xfrm>
              <a:prstGeom prst="rect">
                <a:avLst/>
              </a:prstGeom>
              <a:blipFill rotWithShape="1">
                <a:blip r:embed="rId2"/>
                <a:stretch>
                  <a:fillRect l="-1962" t="-10590" r="-1434" b="-17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Pentagon 4"/>
              <p:cNvSpPr/>
              <p:nvPr/>
            </p:nvSpPr>
            <p:spPr>
              <a:xfrm>
                <a:off x="1074327" y="382950"/>
                <a:ext cx="7431640" cy="5334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rPr>
                  <a:t>INTEGRATION OF THE FORM </a:t>
                </a:r>
                <a14:m>
                  <m:oMath xmlns:m="http://schemas.openxmlformats.org/officeDocument/2006/math">
                    <m:nary>
                      <m:naryPr>
                        <m:limLoc m:val="undOvr"/>
                        <m:subHide m:val="on"/>
                        <m:supHide m:val="on"/>
                        <m:ctrlPr>
                          <a:rPr lang="en-US" sz="2000" i="1">
                            <a:solidFill>
                              <a:srgbClr val="FF0000"/>
                            </a:solidFill>
                            <a:latin typeface="Cambria Math"/>
                          </a:rPr>
                        </m:ctrlPr>
                      </m:naryPr>
                      <m:sub/>
                      <m:sup/>
                      <m:e>
                        <m:sSup>
                          <m:sSupPr>
                            <m:ctrlPr>
                              <a:rPr lang="en-US" sz="2000" i="1">
                                <a:solidFill>
                                  <a:srgbClr val="FF0000"/>
                                </a:solidFill>
                                <a:latin typeface="Cambria Math"/>
                              </a:rPr>
                            </m:ctrlPr>
                          </m:sSupPr>
                          <m:e>
                            <m:r>
                              <a:rPr lang="en-US" sz="2000" i="1">
                                <a:solidFill>
                                  <a:srgbClr val="FF0000"/>
                                </a:solidFill>
                                <a:latin typeface="Cambria Math"/>
                              </a:rPr>
                              <m:t>𝑒</m:t>
                            </m:r>
                          </m:e>
                          <m:sup>
                            <m:r>
                              <a:rPr lang="en-US" sz="2000" i="1">
                                <a:solidFill>
                                  <a:srgbClr val="FF0000"/>
                                </a:solidFill>
                                <a:latin typeface="Cambria Math"/>
                              </a:rPr>
                              <m:t>𝑎</m:t>
                            </m:r>
                            <m:r>
                              <a:rPr lang="en-US" sz="2000" b="0" i="1" smtClean="0">
                                <a:solidFill>
                                  <a:srgbClr val="FF0000"/>
                                </a:solidFill>
                                <a:latin typeface="Cambria Math"/>
                              </a:rPr>
                              <m:t>𝑥</m:t>
                            </m:r>
                          </m:sup>
                        </m:sSup>
                        <m:func>
                          <m:funcPr>
                            <m:ctrlPr>
                              <a:rPr lang="en-US" sz="2000" i="1">
                                <a:solidFill>
                                  <a:srgbClr val="FF0000"/>
                                </a:solidFill>
                                <a:latin typeface="Cambria Math"/>
                              </a:rPr>
                            </m:ctrlPr>
                          </m:funcPr>
                          <m:fName>
                            <m:r>
                              <m:rPr>
                                <m:sty m:val="p"/>
                              </m:rPr>
                              <a:rPr lang="en-US" sz="2000">
                                <a:solidFill>
                                  <a:srgbClr val="FF0000"/>
                                </a:solidFill>
                                <a:latin typeface="Cambria Math"/>
                              </a:rPr>
                              <m:t>sin</m:t>
                            </m:r>
                          </m:fName>
                          <m:e>
                            <m:r>
                              <a:rPr lang="en-US" sz="2000" i="1">
                                <a:solidFill>
                                  <a:srgbClr val="FF0000"/>
                                </a:solidFill>
                                <a:latin typeface="Cambria Math"/>
                              </a:rPr>
                              <m:t>𝑏𝑥</m:t>
                            </m:r>
                            <m:r>
                              <a:rPr lang="en-US" sz="2000" i="1">
                                <a:solidFill>
                                  <a:srgbClr val="FF0000"/>
                                </a:solidFill>
                                <a:latin typeface="Cambria Math"/>
                              </a:rPr>
                              <m:t> </m:t>
                            </m:r>
                            <m:r>
                              <a:rPr lang="en-US" sz="2000" i="1">
                                <a:solidFill>
                                  <a:srgbClr val="FF0000"/>
                                </a:solidFill>
                                <a:latin typeface="Cambria Math"/>
                              </a:rPr>
                              <m:t>𝑑𝑥</m:t>
                            </m:r>
                          </m:e>
                        </m:func>
                      </m:e>
                    </m:nary>
                  </m:oMath>
                </a14:m>
                <a:r>
                  <a:rPr lang="en-IN" sz="2000" dirty="0">
                    <a:solidFill>
                      <a:srgbClr val="FF0000"/>
                    </a:solidFill>
                  </a:rPr>
                  <a:t> and </a:t>
                </a:r>
                <a14:m>
                  <m:oMath xmlns:m="http://schemas.openxmlformats.org/officeDocument/2006/math">
                    <m:nary>
                      <m:naryPr>
                        <m:limLoc m:val="undOvr"/>
                        <m:subHide m:val="on"/>
                        <m:supHide m:val="on"/>
                        <m:ctrlPr>
                          <a:rPr lang="en-IN" sz="2000" i="1">
                            <a:solidFill>
                              <a:srgbClr val="FF0000"/>
                            </a:solidFill>
                            <a:latin typeface="Cambria Math"/>
                          </a:rPr>
                        </m:ctrlPr>
                      </m:naryPr>
                      <m:sub/>
                      <m:sup/>
                      <m:e>
                        <m:sSup>
                          <m:sSupPr>
                            <m:ctrlPr>
                              <a:rPr lang="en-IN" sz="2000" i="1">
                                <a:solidFill>
                                  <a:srgbClr val="FF0000"/>
                                </a:solidFill>
                                <a:latin typeface="Cambria Math"/>
                              </a:rPr>
                            </m:ctrlPr>
                          </m:sSupPr>
                          <m:e>
                            <m:r>
                              <a:rPr lang="en-US" sz="2000" i="1">
                                <a:solidFill>
                                  <a:srgbClr val="FF0000"/>
                                </a:solidFill>
                                <a:latin typeface="Cambria Math"/>
                              </a:rPr>
                              <m:t>𝑒</m:t>
                            </m:r>
                          </m:e>
                          <m:sup>
                            <m:r>
                              <a:rPr lang="en-US" sz="2000" i="1">
                                <a:solidFill>
                                  <a:srgbClr val="FF0000"/>
                                </a:solidFill>
                                <a:latin typeface="Cambria Math"/>
                              </a:rPr>
                              <m:t>𝑎𝑥</m:t>
                            </m:r>
                          </m:sup>
                        </m:sSup>
                        <m:func>
                          <m:funcPr>
                            <m:ctrlPr>
                              <a:rPr lang="en-US" sz="2000" i="1">
                                <a:solidFill>
                                  <a:srgbClr val="FF0000"/>
                                </a:solidFill>
                                <a:latin typeface="Cambria Math"/>
                              </a:rPr>
                            </m:ctrlPr>
                          </m:funcPr>
                          <m:fName>
                            <m:r>
                              <m:rPr>
                                <m:sty m:val="p"/>
                              </m:rPr>
                              <a:rPr lang="en-US" sz="2000">
                                <a:solidFill>
                                  <a:srgbClr val="FF0000"/>
                                </a:solidFill>
                                <a:latin typeface="Cambria Math"/>
                              </a:rPr>
                              <m:t>cos</m:t>
                            </m:r>
                          </m:fName>
                          <m:e>
                            <m:r>
                              <a:rPr lang="en-US" sz="2000" i="1">
                                <a:solidFill>
                                  <a:srgbClr val="FF0000"/>
                                </a:solidFill>
                                <a:latin typeface="Cambria Math"/>
                              </a:rPr>
                              <m:t>𝑏𝑥</m:t>
                            </m:r>
                            <m:r>
                              <a:rPr lang="en-US" sz="2000" i="1">
                                <a:solidFill>
                                  <a:srgbClr val="FF0000"/>
                                </a:solidFill>
                                <a:latin typeface="Cambria Math"/>
                              </a:rPr>
                              <m:t> </m:t>
                            </m:r>
                            <m:r>
                              <a:rPr lang="en-US" sz="2000" i="1">
                                <a:solidFill>
                                  <a:srgbClr val="FF0000"/>
                                </a:solidFill>
                                <a:latin typeface="Cambria Math"/>
                              </a:rPr>
                              <m:t>𝑑𝑥</m:t>
                            </m:r>
                            <m:r>
                              <a:rPr lang="en-US" sz="2000" i="1">
                                <a:solidFill>
                                  <a:srgbClr val="FF0000"/>
                                </a:solidFill>
                                <a:latin typeface="Cambria Math"/>
                              </a:rPr>
                              <m:t>.</m:t>
                            </m:r>
                          </m:e>
                        </m:func>
                      </m:e>
                    </m:nary>
                  </m:oMath>
                </a14:m>
                <a:endParaRPr lang="en-US" sz="2000" b="1" dirty="0" smtClean="0">
                  <a:solidFill>
                    <a:srgbClr val="FF0000"/>
                  </a:solidFill>
                </a:endParaRPr>
              </a:p>
            </p:txBody>
          </p:sp>
        </mc:Choice>
        <mc:Fallback xmlns="">
          <p:sp>
            <p:nvSpPr>
              <p:cNvPr id="5" name="Pentagon 4"/>
              <p:cNvSpPr>
                <a:spLocks noRot="1" noChangeAspect="1" noMove="1" noResize="1" noEditPoints="1" noAdjustHandles="1" noChangeArrowheads="1" noChangeShapeType="1" noTextEdit="1"/>
              </p:cNvSpPr>
              <p:nvPr/>
            </p:nvSpPr>
            <p:spPr>
              <a:xfrm>
                <a:off x="1074327" y="382950"/>
                <a:ext cx="7431640" cy="533400"/>
              </a:xfrm>
              <a:prstGeom prst="homePlate">
                <a:avLst/>
              </a:prstGeom>
              <a:blipFill rotWithShape="1">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81000" y="4953000"/>
                <a:ext cx="7340138" cy="1064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IN" sz="2400" b="1" i="1" smtClean="0">
                              <a:solidFill>
                                <a:schemeClr val="tx2">
                                  <a:lumMod val="50000"/>
                                </a:schemeClr>
                              </a:solidFill>
                              <a:latin typeface="Cambria Math"/>
                            </a:rPr>
                          </m:ctrlPr>
                        </m:naryPr>
                        <m:sub/>
                        <m:sup/>
                        <m:e>
                          <m:sSup>
                            <m:sSupPr>
                              <m:ctrlPr>
                                <a:rPr lang="en-IN" sz="2400" b="1" i="1">
                                  <a:solidFill>
                                    <a:schemeClr val="tx2">
                                      <a:lumMod val="50000"/>
                                    </a:schemeClr>
                                  </a:solidFill>
                                  <a:latin typeface="Cambria Math"/>
                                </a:rPr>
                              </m:ctrlPr>
                            </m:sSupPr>
                            <m:e>
                              <m:r>
                                <a:rPr lang="en-US" sz="2400" b="1" i="1">
                                  <a:solidFill>
                                    <a:schemeClr val="tx2">
                                      <a:lumMod val="50000"/>
                                    </a:schemeClr>
                                  </a:solidFill>
                                  <a:latin typeface="Cambria Math"/>
                                </a:rPr>
                                <m:t>𝒆</m:t>
                              </m:r>
                            </m:e>
                            <m:sup>
                              <m:r>
                                <a:rPr lang="en-US" sz="2400" b="1" i="1" smtClean="0">
                                  <a:solidFill>
                                    <a:schemeClr val="tx2">
                                      <a:lumMod val="50000"/>
                                    </a:schemeClr>
                                  </a:solidFill>
                                  <a:latin typeface="Cambria Math"/>
                                </a:rPr>
                                <m:t>𝟐</m:t>
                              </m:r>
                              <m:r>
                                <a:rPr lang="en-US" sz="2400" b="1" i="1">
                                  <a:solidFill>
                                    <a:schemeClr val="tx2">
                                      <a:lumMod val="50000"/>
                                    </a:schemeClr>
                                  </a:solidFill>
                                  <a:latin typeface="Cambria Math"/>
                                </a:rPr>
                                <m:t>𝒙</m:t>
                              </m:r>
                            </m:sup>
                          </m:sSup>
                          <m:func>
                            <m:funcPr>
                              <m:ctrlPr>
                                <a:rPr lang="en-US" sz="2400" b="1" i="1">
                                  <a:solidFill>
                                    <a:schemeClr val="tx2">
                                      <a:lumMod val="50000"/>
                                    </a:schemeClr>
                                  </a:solidFill>
                                  <a:latin typeface="Cambria Math"/>
                                </a:rPr>
                              </m:ctrlPr>
                            </m:funcPr>
                            <m:fName>
                              <m:r>
                                <a:rPr lang="en-US" sz="2400" b="1" i="1">
                                  <a:solidFill>
                                    <a:schemeClr val="tx2">
                                      <a:lumMod val="50000"/>
                                    </a:schemeClr>
                                  </a:solidFill>
                                  <a:latin typeface="Cambria Math"/>
                                </a:rPr>
                                <m:t>𝒔𝒊𝒏</m:t>
                              </m:r>
                            </m:fName>
                            <m:e>
                              <m:r>
                                <a:rPr lang="en-US" sz="2400" b="1" i="1" smtClean="0">
                                  <a:solidFill>
                                    <a:schemeClr val="tx2">
                                      <a:lumMod val="50000"/>
                                    </a:schemeClr>
                                  </a:solidFill>
                                  <a:latin typeface="Cambria Math"/>
                                </a:rPr>
                                <m:t>𝟑</m:t>
                              </m:r>
                              <m:r>
                                <a:rPr lang="en-US" sz="2400" b="1" i="1">
                                  <a:solidFill>
                                    <a:schemeClr val="tx2">
                                      <a:lumMod val="50000"/>
                                    </a:schemeClr>
                                  </a:solidFill>
                                  <a:latin typeface="Cambria Math"/>
                                </a:rPr>
                                <m:t>𝒙</m:t>
                              </m:r>
                              <m:r>
                                <a:rPr lang="en-US" sz="2400" b="1" i="1">
                                  <a:solidFill>
                                    <a:schemeClr val="tx2">
                                      <a:lumMod val="50000"/>
                                    </a:schemeClr>
                                  </a:solidFill>
                                  <a:latin typeface="Cambria Math"/>
                                </a:rPr>
                                <m:t> </m:t>
                              </m:r>
                              <m:r>
                                <a:rPr lang="en-US" sz="2400" b="1" i="1">
                                  <a:solidFill>
                                    <a:schemeClr val="tx2">
                                      <a:lumMod val="50000"/>
                                    </a:schemeClr>
                                  </a:solidFill>
                                  <a:latin typeface="Cambria Math"/>
                                </a:rPr>
                                <m:t>𝒅𝒙</m:t>
                              </m:r>
                            </m:e>
                          </m:func>
                          <m:r>
                            <a:rPr lang="en-IN" sz="2400" b="1" i="1">
                              <a:solidFill>
                                <a:schemeClr val="tx2">
                                  <a:lumMod val="50000"/>
                                </a:schemeClr>
                              </a:solidFill>
                              <a:latin typeface="Cambria Math"/>
                              <a:ea typeface="Cambria Math"/>
                            </a:rPr>
                            <m:t>=</m:t>
                          </m:r>
                        </m:e>
                      </m:nary>
                      <m:f>
                        <m:fPr>
                          <m:ctrlPr>
                            <a:rPr lang="en-IN" sz="2400" b="1" i="1">
                              <a:solidFill>
                                <a:schemeClr val="tx2">
                                  <a:lumMod val="50000"/>
                                </a:schemeClr>
                              </a:solidFill>
                              <a:latin typeface="Cambria Math"/>
                            </a:rPr>
                          </m:ctrlPr>
                        </m:fPr>
                        <m:num>
                          <m:sSup>
                            <m:sSupPr>
                              <m:ctrlPr>
                                <a:rPr lang="en-IN" sz="2400" b="1" i="1">
                                  <a:solidFill>
                                    <a:schemeClr val="tx2">
                                      <a:lumMod val="50000"/>
                                    </a:schemeClr>
                                  </a:solidFill>
                                  <a:latin typeface="Cambria Math"/>
                                </a:rPr>
                              </m:ctrlPr>
                            </m:sSupPr>
                            <m:e>
                              <m:r>
                                <a:rPr lang="en-US" sz="2400" b="1" i="1">
                                  <a:solidFill>
                                    <a:schemeClr val="tx2">
                                      <a:lumMod val="50000"/>
                                    </a:schemeClr>
                                  </a:solidFill>
                                  <a:latin typeface="Cambria Math"/>
                                </a:rPr>
                                <m:t>𝒆</m:t>
                              </m:r>
                            </m:e>
                            <m:sup>
                              <m:r>
                                <a:rPr lang="en-US" sz="2400" b="1" i="1" smtClean="0">
                                  <a:solidFill>
                                    <a:schemeClr val="tx2">
                                      <a:lumMod val="50000"/>
                                    </a:schemeClr>
                                  </a:solidFill>
                                  <a:latin typeface="Cambria Math"/>
                                </a:rPr>
                                <m:t>𝟐</m:t>
                              </m:r>
                              <m:r>
                                <a:rPr lang="en-US" sz="2400" b="1" i="1">
                                  <a:solidFill>
                                    <a:schemeClr val="tx2">
                                      <a:lumMod val="50000"/>
                                    </a:schemeClr>
                                  </a:solidFill>
                                  <a:latin typeface="Cambria Math"/>
                                </a:rPr>
                                <m:t>𝒙</m:t>
                              </m:r>
                            </m:sup>
                          </m:sSup>
                        </m:num>
                        <m:den>
                          <m:r>
                            <a:rPr lang="en-US" sz="2400" b="1" i="1" smtClean="0">
                              <a:solidFill>
                                <a:schemeClr val="tx2">
                                  <a:lumMod val="50000"/>
                                </a:schemeClr>
                              </a:solidFill>
                              <a:latin typeface="Cambria Math"/>
                            </a:rPr>
                            <m:t>𝟏𝟑</m:t>
                          </m:r>
                        </m:den>
                      </m:f>
                      <m:d>
                        <m:dPr>
                          <m:ctrlPr>
                            <a:rPr lang="en-US" sz="2400" b="1" i="1" smtClean="0">
                              <a:solidFill>
                                <a:schemeClr val="tx2">
                                  <a:lumMod val="50000"/>
                                </a:schemeClr>
                              </a:solidFill>
                              <a:latin typeface="Cambria Math"/>
                            </a:rPr>
                          </m:ctrlPr>
                        </m:dPr>
                        <m:e>
                          <m:r>
                            <a:rPr lang="en-US" sz="2400" b="1" i="1" smtClean="0">
                              <a:solidFill>
                                <a:schemeClr val="tx2">
                                  <a:lumMod val="50000"/>
                                </a:schemeClr>
                              </a:solidFill>
                              <a:latin typeface="Cambria Math"/>
                            </a:rPr>
                            <m:t>𝟐</m:t>
                          </m:r>
                          <m:r>
                            <a:rPr lang="en-US" sz="2400" b="1" i="1" smtClean="0">
                              <a:solidFill>
                                <a:schemeClr val="tx2">
                                  <a:lumMod val="50000"/>
                                </a:schemeClr>
                              </a:solidFill>
                              <a:latin typeface="Cambria Math"/>
                            </a:rPr>
                            <m:t>𝒔𝒊𝒏</m:t>
                          </m:r>
                          <m:r>
                            <a:rPr lang="en-US" sz="2400" b="1" i="1" smtClean="0">
                              <a:solidFill>
                                <a:schemeClr val="tx2">
                                  <a:lumMod val="50000"/>
                                </a:schemeClr>
                              </a:solidFill>
                              <a:latin typeface="Cambria Math"/>
                            </a:rPr>
                            <m:t>𝟐</m:t>
                          </m:r>
                          <m:r>
                            <a:rPr lang="en-US" sz="2400" b="1" i="1" smtClean="0">
                              <a:solidFill>
                                <a:schemeClr val="tx2">
                                  <a:lumMod val="50000"/>
                                </a:schemeClr>
                              </a:solidFill>
                              <a:latin typeface="Cambria Math"/>
                            </a:rPr>
                            <m:t>𝒙</m:t>
                          </m:r>
                          <m:r>
                            <a:rPr lang="en-US" sz="2400" b="1" i="1" smtClean="0">
                              <a:solidFill>
                                <a:schemeClr val="tx2">
                                  <a:lumMod val="50000"/>
                                </a:schemeClr>
                              </a:solidFill>
                              <a:latin typeface="Cambria Math"/>
                            </a:rPr>
                            <m:t> −</m:t>
                          </m:r>
                          <m:r>
                            <a:rPr lang="en-US" sz="2400" b="1" i="1" smtClean="0">
                              <a:solidFill>
                                <a:schemeClr val="tx2">
                                  <a:lumMod val="50000"/>
                                </a:schemeClr>
                              </a:solidFill>
                              <a:latin typeface="Cambria Math"/>
                            </a:rPr>
                            <m:t>𝟑</m:t>
                          </m:r>
                          <m:func>
                            <m:funcPr>
                              <m:ctrlPr>
                                <a:rPr lang="en-US" sz="2400" b="1" i="1" smtClean="0">
                                  <a:solidFill>
                                    <a:schemeClr val="tx2">
                                      <a:lumMod val="50000"/>
                                    </a:schemeClr>
                                  </a:solidFill>
                                  <a:latin typeface="Cambria Math"/>
                                </a:rPr>
                              </m:ctrlPr>
                            </m:funcPr>
                            <m:fName>
                              <m:r>
                                <a:rPr lang="en-US" sz="2400" b="1" i="0" smtClean="0">
                                  <a:solidFill>
                                    <a:schemeClr val="tx2">
                                      <a:lumMod val="50000"/>
                                    </a:schemeClr>
                                  </a:solidFill>
                                  <a:latin typeface="Cambria Math"/>
                                </a:rPr>
                                <m:t>𝐜𝐨𝐬</m:t>
                              </m:r>
                            </m:fName>
                            <m:e>
                              <m:r>
                                <a:rPr lang="en-US" sz="2400" b="1" i="1" smtClean="0">
                                  <a:solidFill>
                                    <a:schemeClr val="tx2">
                                      <a:lumMod val="50000"/>
                                    </a:schemeClr>
                                  </a:solidFill>
                                  <a:latin typeface="Cambria Math"/>
                                </a:rPr>
                                <m:t>𝟑</m:t>
                              </m:r>
                              <m:r>
                                <a:rPr lang="en-US" sz="2400" b="1" i="1" smtClean="0">
                                  <a:solidFill>
                                    <a:schemeClr val="tx2">
                                      <a:lumMod val="50000"/>
                                    </a:schemeClr>
                                  </a:solidFill>
                                  <a:latin typeface="Cambria Math"/>
                                </a:rPr>
                                <m:t>𝒙</m:t>
                              </m:r>
                              <m:r>
                                <a:rPr lang="en-US" sz="2400" b="1" i="1" smtClean="0">
                                  <a:solidFill>
                                    <a:schemeClr val="tx2">
                                      <a:lumMod val="50000"/>
                                    </a:schemeClr>
                                  </a:solidFill>
                                  <a:latin typeface="Cambria Math"/>
                                </a:rPr>
                                <m:t> </m:t>
                              </m:r>
                            </m:e>
                          </m:func>
                        </m:e>
                      </m:d>
                      <m:r>
                        <a:rPr lang="en-US" sz="2400" b="1" i="1" smtClean="0">
                          <a:solidFill>
                            <a:schemeClr val="tx2">
                              <a:lumMod val="50000"/>
                            </a:schemeClr>
                          </a:solidFill>
                          <a:latin typeface="Cambria Math"/>
                        </a:rPr>
                        <m:t>+</m:t>
                      </m:r>
                      <m:r>
                        <a:rPr lang="en-US" sz="2400" b="1" i="1" smtClean="0">
                          <a:solidFill>
                            <a:schemeClr val="tx2">
                              <a:lumMod val="50000"/>
                            </a:schemeClr>
                          </a:solidFill>
                          <a:latin typeface="Cambria Math"/>
                        </a:rPr>
                        <m:t>𝑪</m:t>
                      </m:r>
                    </m:oMath>
                  </m:oMathPara>
                </a14:m>
                <a:endParaRPr lang="en-IN" sz="2400" b="1" dirty="0">
                  <a:solidFill>
                    <a:schemeClr val="tx2">
                      <a:lumMod val="50000"/>
                    </a:schemeClr>
                  </a:solidFill>
                  <a:latin typeface="Calibri" pitchFamily="34" charset="0"/>
                  <a:cs typeface="Calibr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1000" y="4953000"/>
                <a:ext cx="7340138" cy="1064137"/>
              </a:xfrm>
              <a:prstGeom prst="rect">
                <a:avLst/>
              </a:prstGeom>
              <a:blipFill rotWithShape="1">
                <a:blip r:embed="rId4"/>
                <a:stretch>
                  <a:fillRect/>
                </a:stretch>
              </a:blipFill>
            </p:spPr>
            <p:txBody>
              <a:bodyPr/>
              <a:lstStyle/>
              <a:p>
                <a:r>
                  <a:rPr lang="en-IN">
                    <a:noFill/>
                  </a:rPr>
                  <a:t> </a:t>
                </a:r>
              </a:p>
            </p:txBody>
          </p:sp>
        </mc:Fallback>
      </mc:AlternateContent>
      <p:sp>
        <p:nvSpPr>
          <p:cNvPr id="8" name="Pentagon 7"/>
          <p:cNvSpPr/>
          <p:nvPr/>
        </p:nvSpPr>
        <p:spPr>
          <a:xfrm>
            <a:off x="228600" y="4495800"/>
            <a:ext cx="1661885" cy="4572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spc="150" dirty="0" smtClean="0">
                <a:ln w="11430"/>
                <a:solidFill>
                  <a:srgbClr val="F8F8F8"/>
                </a:solidFill>
                <a:effectLst>
                  <a:outerShdw blurRad="25400" algn="tl" rotWithShape="0">
                    <a:srgbClr val="000000">
                      <a:alpha val="43000"/>
                    </a:srgbClr>
                  </a:outerShdw>
                </a:effectLst>
                <a:latin typeface="Calibri" pitchFamily="34" charset="0"/>
                <a:cs typeface="Calibri" pitchFamily="34" charset="0"/>
              </a:rPr>
              <a:t>EXAMPLE</a:t>
            </a:r>
            <a:endParaRPr lang="en-US" sz="2000" b="1" spc="150" dirty="0">
              <a:ln w="11430"/>
              <a:solidFill>
                <a:srgbClr val="F8F8F8"/>
              </a:solidFill>
              <a:effectLst>
                <a:outerShdw blurRad="25400" algn="tl" rotWithShape="0">
                  <a:srgbClr val="000000">
                    <a:alpha val="43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210865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1066800" y="339488"/>
            <a:ext cx="4495800" cy="422512"/>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2000" b="1" dirty="0" smtClean="0">
                <a:solidFill>
                  <a:srgbClr val="FF0000"/>
                </a:solidFill>
              </a:rPr>
              <a:t>SOME MORE SPECIAL INTEGRALS</a:t>
            </a:r>
            <a:endParaRPr lang="en-US" b="1" dirty="0" smtClean="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367352" y="1143000"/>
                <a:ext cx="8319448" cy="4690387"/>
              </a:xfrm>
              <a:prstGeom prst="rect">
                <a:avLst/>
              </a:prstGeom>
              <a:noFill/>
            </p:spPr>
            <p:txBody>
              <a:bodyPr wrap="square" rtlCol="0">
                <a:spAutoFit/>
              </a:bodyPr>
              <a:lstStyle/>
              <a:p>
                <a:pPr marL="400050" indent="-400050">
                  <a:buFont typeface="+mj-lt"/>
                  <a:buAutoNum type="romanLcPeriod"/>
                </a:pPr>
                <a14:m>
                  <m:oMath xmlns:m="http://schemas.openxmlformats.org/officeDocument/2006/math">
                    <m:r>
                      <a:rPr lang="en-IN" sz="2400" b="1" i="1" smtClean="0">
                        <a:solidFill>
                          <a:srgbClr val="000066"/>
                        </a:solidFill>
                        <a:latin typeface="Cambria Math"/>
                        <a:ea typeface="Cambria Math"/>
                      </a:rPr>
                      <m:t>∫</m:t>
                    </m:r>
                    <m:rad>
                      <m:radPr>
                        <m:degHide m:val="on"/>
                        <m:ctrlPr>
                          <a:rPr lang="en-IN" sz="2400" b="1" i="1" smtClean="0">
                            <a:solidFill>
                              <a:srgbClr val="000066"/>
                            </a:solidFill>
                            <a:latin typeface="Cambria Math"/>
                          </a:rPr>
                        </m:ctrlPr>
                      </m:radPr>
                      <m:deg/>
                      <m:e>
                        <m:sSup>
                          <m:sSupPr>
                            <m:ctrlPr>
                              <a:rPr lang="en-IN" sz="2400" b="1" i="1" smtClean="0">
                                <a:solidFill>
                                  <a:srgbClr val="000066"/>
                                </a:solidFill>
                                <a:latin typeface="Cambria Math"/>
                              </a:rPr>
                            </m:ctrlPr>
                          </m:sSupPr>
                          <m:e>
                            <m:r>
                              <a:rPr lang="en-IN" sz="2400" b="1" i="1" smtClean="0">
                                <a:solidFill>
                                  <a:srgbClr val="000066"/>
                                </a:solidFill>
                                <a:latin typeface="Cambria Math"/>
                              </a:rPr>
                              <m:t>𝒂</m:t>
                            </m:r>
                          </m:e>
                          <m:sup>
                            <m:r>
                              <a:rPr lang="en-IN" sz="2400" b="1" i="1" smtClean="0">
                                <a:solidFill>
                                  <a:srgbClr val="000066"/>
                                </a:solidFill>
                                <a:latin typeface="Cambria Math"/>
                              </a:rPr>
                              <m:t>𝟐</m:t>
                            </m:r>
                          </m:sup>
                        </m:sSup>
                        <m:r>
                          <a:rPr lang="en-US" sz="2400" b="1" i="1" smtClean="0">
                            <a:solidFill>
                              <a:srgbClr val="000066"/>
                            </a:solidFill>
                            <a:latin typeface="Cambria Math"/>
                          </a:rPr>
                          <m:t>−</m:t>
                        </m:r>
                        <m:sSup>
                          <m:sSupPr>
                            <m:ctrlPr>
                              <a:rPr lang="en-IN" sz="2400" b="1" i="1" smtClean="0">
                                <a:solidFill>
                                  <a:srgbClr val="000066"/>
                                </a:solidFill>
                                <a:latin typeface="Cambria Math"/>
                              </a:rPr>
                            </m:ctrlPr>
                          </m:sSupPr>
                          <m:e>
                            <m:r>
                              <a:rPr lang="en-US" sz="2400" b="1" i="1" smtClean="0">
                                <a:solidFill>
                                  <a:srgbClr val="000066"/>
                                </a:solidFill>
                                <a:latin typeface="Cambria Math"/>
                              </a:rPr>
                              <m:t>𝒙</m:t>
                            </m:r>
                          </m:e>
                          <m:sup>
                            <m:r>
                              <a:rPr lang="en-IN" sz="2400" b="1" i="1" smtClean="0">
                                <a:solidFill>
                                  <a:srgbClr val="000066"/>
                                </a:solidFill>
                                <a:latin typeface="Cambria Math"/>
                              </a:rPr>
                              <m:t>𝟐</m:t>
                            </m:r>
                          </m:sup>
                        </m:sSup>
                      </m:e>
                    </m:rad>
                  </m:oMath>
                </a14:m>
                <a:r>
                  <a:rPr lang="en-IN" sz="2400" b="1" dirty="0" smtClean="0">
                    <a:solidFill>
                      <a:srgbClr val="000066"/>
                    </a:solidFill>
                  </a:rPr>
                  <a:t> </a:t>
                </a:r>
                <a14:m>
                  <m:oMath xmlns:m="http://schemas.openxmlformats.org/officeDocument/2006/math">
                    <m:r>
                      <a:rPr lang="en-US" sz="2400" b="1" i="1" dirty="0" smtClean="0">
                        <a:solidFill>
                          <a:srgbClr val="000066"/>
                        </a:solidFill>
                        <a:latin typeface="Cambria Math"/>
                      </a:rPr>
                      <m:t>𝒅𝒙</m:t>
                    </m:r>
                    <m:r>
                      <a:rPr lang="en-US" sz="2400" b="1" i="1" dirty="0" smtClean="0">
                        <a:solidFill>
                          <a:srgbClr val="000066"/>
                        </a:solidFill>
                        <a:latin typeface="Cambria Math"/>
                      </a:rPr>
                      <m:t>=</m:t>
                    </m:r>
                    <m:f>
                      <m:fPr>
                        <m:ctrlPr>
                          <a:rPr lang="en-US" sz="2400" b="1" i="1" dirty="0" smtClean="0">
                            <a:solidFill>
                              <a:srgbClr val="000066"/>
                            </a:solidFill>
                            <a:latin typeface="Cambria Math"/>
                          </a:rPr>
                        </m:ctrlPr>
                      </m:fPr>
                      <m:num>
                        <m:r>
                          <a:rPr lang="en-US" sz="2400" b="1" i="1" dirty="0" smtClean="0">
                            <a:solidFill>
                              <a:srgbClr val="000066"/>
                            </a:solidFill>
                            <a:latin typeface="Cambria Math"/>
                          </a:rPr>
                          <m:t>𝟏</m:t>
                        </m:r>
                      </m:num>
                      <m:den>
                        <m:r>
                          <a:rPr lang="en-US" sz="2400" b="1" i="1" dirty="0" smtClean="0">
                            <a:solidFill>
                              <a:srgbClr val="000066"/>
                            </a:solidFill>
                            <a:latin typeface="Cambria Math"/>
                          </a:rPr>
                          <m:t>𝟐</m:t>
                        </m:r>
                      </m:den>
                    </m:f>
                    <m:r>
                      <a:rPr lang="en-US" sz="2400" b="1" i="1" dirty="0" smtClean="0">
                        <a:solidFill>
                          <a:srgbClr val="000066"/>
                        </a:solidFill>
                        <a:latin typeface="Cambria Math"/>
                      </a:rPr>
                      <m:t>𝒙</m:t>
                    </m:r>
                    <m:r>
                      <a:rPr lang="en-US" sz="2400" b="1" i="1" dirty="0" smtClean="0">
                        <a:solidFill>
                          <a:srgbClr val="000066"/>
                        </a:solidFill>
                        <a:latin typeface="Cambria Math"/>
                      </a:rPr>
                      <m:t> </m:t>
                    </m:r>
                    <m:rad>
                      <m:radPr>
                        <m:degHide m:val="on"/>
                        <m:ctrlPr>
                          <a:rPr lang="en-US" sz="2400" b="1" i="1" dirty="0" smtClean="0">
                            <a:solidFill>
                              <a:srgbClr val="000066"/>
                            </a:solidFill>
                            <a:latin typeface="Cambria Math"/>
                          </a:rPr>
                        </m:ctrlPr>
                      </m:radPr>
                      <m:deg/>
                      <m:e>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𝒂</m:t>
                            </m:r>
                          </m:e>
                          <m:sup>
                            <m:r>
                              <a:rPr lang="en-US" sz="2400" b="1" i="1" dirty="0" smtClean="0">
                                <a:solidFill>
                                  <a:srgbClr val="000066"/>
                                </a:solidFill>
                                <a:latin typeface="Cambria Math"/>
                              </a:rPr>
                              <m:t>𝟐</m:t>
                            </m:r>
                          </m:sup>
                        </m:sSup>
                        <m:r>
                          <a:rPr lang="en-US" sz="2400" b="1" i="1" dirty="0" smtClean="0">
                            <a:solidFill>
                              <a:srgbClr val="000066"/>
                            </a:solidFill>
                            <a:latin typeface="Cambria Math"/>
                          </a:rPr>
                          <m:t>−</m:t>
                        </m:r>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𝒙</m:t>
                            </m:r>
                          </m:e>
                          <m:sup>
                            <m:r>
                              <a:rPr lang="en-US" sz="2400" b="1" i="1" dirty="0" smtClean="0">
                                <a:solidFill>
                                  <a:srgbClr val="000066"/>
                                </a:solidFill>
                                <a:latin typeface="Cambria Math"/>
                              </a:rPr>
                              <m:t>𝟐</m:t>
                            </m:r>
                          </m:sup>
                        </m:sSup>
                      </m:e>
                    </m:rad>
                    <m:r>
                      <a:rPr lang="en-US" sz="2400" b="1" i="1" dirty="0" smtClean="0">
                        <a:solidFill>
                          <a:srgbClr val="000066"/>
                        </a:solidFill>
                        <a:latin typeface="Cambria Math"/>
                      </a:rPr>
                      <m:t>+</m:t>
                    </m:r>
                    <m:f>
                      <m:fPr>
                        <m:ctrlPr>
                          <a:rPr lang="en-US" sz="2400" b="1" i="1" dirty="0" smtClean="0">
                            <a:solidFill>
                              <a:srgbClr val="000066"/>
                            </a:solidFill>
                            <a:latin typeface="Cambria Math"/>
                          </a:rPr>
                        </m:ctrlPr>
                      </m:fPr>
                      <m:num>
                        <m:r>
                          <a:rPr lang="en-US" sz="2400" b="1" i="1" dirty="0" smtClean="0">
                            <a:solidFill>
                              <a:srgbClr val="000066"/>
                            </a:solidFill>
                            <a:latin typeface="Cambria Math"/>
                          </a:rPr>
                          <m:t>𝟏</m:t>
                        </m:r>
                      </m:num>
                      <m:den>
                        <m:r>
                          <a:rPr lang="en-US" sz="2400" b="1" i="1" dirty="0" smtClean="0">
                            <a:solidFill>
                              <a:srgbClr val="000066"/>
                            </a:solidFill>
                            <a:latin typeface="Cambria Math"/>
                          </a:rPr>
                          <m:t>𝟐</m:t>
                        </m:r>
                      </m:den>
                    </m:f>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𝒂</m:t>
                        </m:r>
                      </m:e>
                      <m:sup>
                        <m:r>
                          <a:rPr lang="en-US" sz="2400" b="1" i="1" dirty="0" smtClean="0">
                            <a:solidFill>
                              <a:srgbClr val="000066"/>
                            </a:solidFill>
                            <a:latin typeface="Cambria Math"/>
                          </a:rPr>
                          <m:t>𝟐</m:t>
                        </m:r>
                      </m:sup>
                    </m:sSup>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𝒔𝒊𝒏</m:t>
                        </m:r>
                      </m:e>
                      <m:sup>
                        <m:r>
                          <a:rPr lang="en-US" sz="2400" b="1" i="1" dirty="0" smtClean="0">
                            <a:solidFill>
                              <a:srgbClr val="000066"/>
                            </a:solidFill>
                            <a:latin typeface="Cambria Math"/>
                          </a:rPr>
                          <m:t>−</m:t>
                        </m:r>
                        <m:r>
                          <a:rPr lang="en-US" sz="2400" b="1" i="1" dirty="0" smtClean="0">
                            <a:solidFill>
                              <a:srgbClr val="000066"/>
                            </a:solidFill>
                            <a:latin typeface="Cambria Math"/>
                          </a:rPr>
                          <m:t>𝟏</m:t>
                        </m:r>
                      </m:sup>
                    </m:sSup>
                    <m:d>
                      <m:dPr>
                        <m:ctrlPr>
                          <a:rPr lang="en-US" sz="2400" b="1" i="1" dirty="0" smtClean="0">
                            <a:solidFill>
                              <a:srgbClr val="000066"/>
                            </a:solidFill>
                            <a:latin typeface="Cambria Math"/>
                          </a:rPr>
                        </m:ctrlPr>
                      </m:dPr>
                      <m:e>
                        <m:f>
                          <m:fPr>
                            <m:ctrlPr>
                              <a:rPr lang="en-US" sz="2400" b="1" i="1" dirty="0" smtClean="0">
                                <a:solidFill>
                                  <a:srgbClr val="000066"/>
                                </a:solidFill>
                                <a:latin typeface="Cambria Math"/>
                              </a:rPr>
                            </m:ctrlPr>
                          </m:fPr>
                          <m:num>
                            <m:r>
                              <a:rPr lang="en-US" sz="2400" b="1" i="1" dirty="0" smtClean="0">
                                <a:solidFill>
                                  <a:srgbClr val="000066"/>
                                </a:solidFill>
                                <a:latin typeface="Cambria Math"/>
                              </a:rPr>
                              <m:t>𝒙</m:t>
                            </m:r>
                          </m:num>
                          <m:den>
                            <m:r>
                              <a:rPr lang="en-US" sz="2400" b="1" i="1" dirty="0" smtClean="0">
                                <a:solidFill>
                                  <a:srgbClr val="000066"/>
                                </a:solidFill>
                                <a:latin typeface="Cambria Math"/>
                              </a:rPr>
                              <m:t>𝒂</m:t>
                            </m:r>
                          </m:den>
                        </m:f>
                      </m:e>
                    </m:d>
                    <m:r>
                      <a:rPr lang="en-US" sz="2400" b="1" i="1" dirty="0" smtClean="0">
                        <a:solidFill>
                          <a:srgbClr val="000066"/>
                        </a:solidFill>
                        <a:latin typeface="Cambria Math"/>
                      </a:rPr>
                      <m:t>+</m:t>
                    </m:r>
                    <m:r>
                      <a:rPr lang="en-US" sz="2400" b="1" i="1" dirty="0" smtClean="0">
                        <a:solidFill>
                          <a:srgbClr val="000066"/>
                        </a:solidFill>
                        <a:latin typeface="Cambria Math"/>
                      </a:rPr>
                      <m:t>𝑪</m:t>
                    </m:r>
                    <m:r>
                      <a:rPr lang="en-US" sz="2400" b="1" i="1" dirty="0" smtClean="0">
                        <a:solidFill>
                          <a:srgbClr val="000066"/>
                        </a:solidFill>
                        <a:latin typeface="Cambria Math"/>
                      </a:rPr>
                      <m:t>.</m:t>
                    </m:r>
                  </m:oMath>
                </a14:m>
                <a:endParaRPr lang="en-IN" sz="2400" b="1" dirty="0" smtClean="0">
                  <a:solidFill>
                    <a:srgbClr val="000066"/>
                  </a:solidFill>
                </a:endParaRPr>
              </a:p>
              <a:p>
                <a:endParaRPr lang="en-IN" sz="2400" b="1" dirty="0" smtClean="0">
                  <a:solidFill>
                    <a:srgbClr val="000066"/>
                  </a:solidFill>
                </a:endParaRPr>
              </a:p>
              <a:p>
                <a:pPr marL="400050" indent="-400050">
                  <a:buFont typeface="+mj-lt"/>
                  <a:buAutoNum type="romanLcPeriod"/>
                </a:pPr>
                <a14:m>
                  <m:oMath xmlns:m="http://schemas.openxmlformats.org/officeDocument/2006/math">
                    <m:r>
                      <a:rPr lang="en-IN" sz="2400" b="1" i="1">
                        <a:solidFill>
                          <a:srgbClr val="000066"/>
                        </a:solidFill>
                        <a:latin typeface="Cambria Math"/>
                        <a:ea typeface="Cambria Math"/>
                      </a:rPr>
                      <m:t>∫</m:t>
                    </m:r>
                    <m:rad>
                      <m:radPr>
                        <m:degHide m:val="on"/>
                        <m:ctrlPr>
                          <a:rPr lang="en-IN" sz="2400" b="1" i="1">
                            <a:solidFill>
                              <a:srgbClr val="000066"/>
                            </a:solidFill>
                            <a:latin typeface="Cambria Math"/>
                          </a:rPr>
                        </m:ctrlPr>
                      </m:radPr>
                      <m:deg/>
                      <m:e>
                        <m:sSup>
                          <m:sSupPr>
                            <m:ctrlPr>
                              <a:rPr lang="en-IN" sz="2400" b="1" i="1">
                                <a:solidFill>
                                  <a:srgbClr val="000066"/>
                                </a:solidFill>
                                <a:latin typeface="Cambria Math"/>
                              </a:rPr>
                            </m:ctrlPr>
                          </m:sSupPr>
                          <m:e>
                            <m:r>
                              <a:rPr lang="en-IN" sz="2400" b="1" i="1">
                                <a:solidFill>
                                  <a:srgbClr val="000066"/>
                                </a:solidFill>
                                <a:latin typeface="Cambria Math"/>
                              </a:rPr>
                              <m:t>𝒂</m:t>
                            </m:r>
                          </m:e>
                          <m:sup>
                            <m:r>
                              <a:rPr lang="en-IN" sz="2400" b="1" i="1">
                                <a:solidFill>
                                  <a:srgbClr val="000066"/>
                                </a:solidFill>
                                <a:latin typeface="Cambria Math"/>
                              </a:rPr>
                              <m:t>𝟐</m:t>
                            </m:r>
                          </m:sup>
                        </m:sSup>
                        <m:r>
                          <a:rPr lang="en-US" sz="2400" b="1" i="1" smtClean="0">
                            <a:solidFill>
                              <a:srgbClr val="000066"/>
                            </a:solidFill>
                            <a:latin typeface="Cambria Math"/>
                          </a:rPr>
                          <m:t>+</m:t>
                        </m:r>
                        <m:sSup>
                          <m:sSupPr>
                            <m:ctrlPr>
                              <a:rPr lang="en-IN" sz="2400" b="1" i="1">
                                <a:solidFill>
                                  <a:srgbClr val="000066"/>
                                </a:solidFill>
                                <a:latin typeface="Cambria Math"/>
                              </a:rPr>
                            </m:ctrlPr>
                          </m:sSupPr>
                          <m:e>
                            <m:r>
                              <a:rPr lang="en-US" sz="2400" b="1" i="1">
                                <a:solidFill>
                                  <a:srgbClr val="000066"/>
                                </a:solidFill>
                                <a:latin typeface="Cambria Math"/>
                              </a:rPr>
                              <m:t>𝒙</m:t>
                            </m:r>
                          </m:e>
                          <m:sup>
                            <m:r>
                              <a:rPr lang="en-IN" sz="2400" b="1" i="1">
                                <a:solidFill>
                                  <a:srgbClr val="000066"/>
                                </a:solidFill>
                                <a:latin typeface="Cambria Math"/>
                              </a:rPr>
                              <m:t>𝟐</m:t>
                            </m:r>
                          </m:sup>
                        </m:sSup>
                      </m:e>
                    </m:rad>
                  </m:oMath>
                </a14:m>
                <a:r>
                  <a:rPr lang="en-IN" sz="2400" b="1" dirty="0">
                    <a:solidFill>
                      <a:srgbClr val="000066"/>
                    </a:solidFill>
                  </a:rPr>
                  <a:t> </a:t>
                </a:r>
                <a14:m>
                  <m:oMath xmlns:m="http://schemas.openxmlformats.org/officeDocument/2006/math">
                    <m:r>
                      <a:rPr lang="en-US" sz="2400" b="1" i="1" dirty="0">
                        <a:solidFill>
                          <a:srgbClr val="000066"/>
                        </a:solidFill>
                        <a:latin typeface="Cambria Math"/>
                      </a:rPr>
                      <m:t>𝒅𝒙</m:t>
                    </m:r>
                    <m:r>
                      <a:rPr lang="en-US" sz="2400" b="1" i="1" dirty="0">
                        <a:solidFill>
                          <a:srgbClr val="000066"/>
                        </a:solidFill>
                        <a:latin typeface="Cambria Math"/>
                      </a:rPr>
                      <m:t>=</m:t>
                    </m:r>
                    <m:f>
                      <m:fPr>
                        <m:ctrlPr>
                          <a:rPr lang="en-US" sz="2400" b="1" i="1" dirty="0">
                            <a:solidFill>
                              <a:srgbClr val="000066"/>
                            </a:solidFill>
                            <a:latin typeface="Cambria Math"/>
                          </a:rPr>
                        </m:ctrlPr>
                      </m:fPr>
                      <m:num>
                        <m:r>
                          <a:rPr lang="en-US" sz="2400" b="1" i="1" dirty="0">
                            <a:solidFill>
                              <a:srgbClr val="000066"/>
                            </a:solidFill>
                            <a:latin typeface="Cambria Math"/>
                          </a:rPr>
                          <m:t>𝟏</m:t>
                        </m:r>
                      </m:num>
                      <m:den>
                        <m:r>
                          <a:rPr lang="en-US" sz="2400" b="1" i="1" dirty="0">
                            <a:solidFill>
                              <a:srgbClr val="000066"/>
                            </a:solidFill>
                            <a:latin typeface="Cambria Math"/>
                          </a:rPr>
                          <m:t>𝟐</m:t>
                        </m:r>
                      </m:den>
                    </m:f>
                    <m:r>
                      <a:rPr lang="en-US" sz="2400" b="1" i="1" dirty="0">
                        <a:solidFill>
                          <a:srgbClr val="000066"/>
                        </a:solidFill>
                        <a:latin typeface="Cambria Math"/>
                      </a:rPr>
                      <m:t>𝒙</m:t>
                    </m:r>
                    <m:r>
                      <a:rPr lang="en-US" sz="2400" b="1" i="1" dirty="0">
                        <a:solidFill>
                          <a:srgbClr val="000066"/>
                        </a:solidFill>
                        <a:latin typeface="Cambria Math"/>
                      </a:rPr>
                      <m:t> </m:t>
                    </m:r>
                    <m:rad>
                      <m:radPr>
                        <m:degHide m:val="on"/>
                        <m:ctrlPr>
                          <a:rPr lang="en-US" sz="2400" b="1" i="1" dirty="0">
                            <a:solidFill>
                              <a:srgbClr val="000066"/>
                            </a:solidFill>
                            <a:latin typeface="Cambria Math"/>
                          </a:rPr>
                        </m:ctrlPr>
                      </m:radPr>
                      <m:deg/>
                      <m:e>
                        <m:sSup>
                          <m:sSupPr>
                            <m:ctrlPr>
                              <a:rPr lang="en-US" sz="2400" b="1" i="1" dirty="0">
                                <a:solidFill>
                                  <a:srgbClr val="000066"/>
                                </a:solidFill>
                                <a:latin typeface="Cambria Math"/>
                              </a:rPr>
                            </m:ctrlPr>
                          </m:sSupPr>
                          <m:e>
                            <m:r>
                              <a:rPr lang="en-US" sz="2400" b="1" i="1" dirty="0">
                                <a:solidFill>
                                  <a:srgbClr val="000066"/>
                                </a:solidFill>
                                <a:latin typeface="Cambria Math"/>
                              </a:rPr>
                              <m:t>𝒂</m:t>
                            </m:r>
                          </m:e>
                          <m:sup>
                            <m:r>
                              <a:rPr lang="en-US" sz="2400" b="1" i="1" dirty="0">
                                <a:solidFill>
                                  <a:srgbClr val="000066"/>
                                </a:solidFill>
                                <a:latin typeface="Cambria Math"/>
                              </a:rPr>
                              <m:t>𝟐</m:t>
                            </m:r>
                          </m:sup>
                        </m:sSup>
                        <m:r>
                          <a:rPr lang="en-US" sz="2400" b="1" i="1" dirty="0" smtClean="0">
                            <a:solidFill>
                              <a:srgbClr val="000066"/>
                            </a:solidFill>
                            <a:latin typeface="Cambria Math"/>
                          </a:rPr>
                          <m:t>+</m:t>
                        </m:r>
                        <m:sSup>
                          <m:sSupPr>
                            <m:ctrlPr>
                              <a:rPr lang="en-US" sz="2400" b="1" i="1" dirty="0">
                                <a:solidFill>
                                  <a:srgbClr val="000066"/>
                                </a:solidFill>
                                <a:latin typeface="Cambria Math"/>
                              </a:rPr>
                            </m:ctrlPr>
                          </m:sSupPr>
                          <m:e>
                            <m:r>
                              <a:rPr lang="en-US" sz="2400" b="1" i="1" dirty="0">
                                <a:solidFill>
                                  <a:srgbClr val="000066"/>
                                </a:solidFill>
                                <a:latin typeface="Cambria Math"/>
                              </a:rPr>
                              <m:t>𝒙</m:t>
                            </m:r>
                          </m:e>
                          <m:sup>
                            <m:r>
                              <a:rPr lang="en-US" sz="2400" b="1" i="1" dirty="0">
                                <a:solidFill>
                                  <a:srgbClr val="000066"/>
                                </a:solidFill>
                                <a:latin typeface="Cambria Math"/>
                              </a:rPr>
                              <m:t>𝟐</m:t>
                            </m:r>
                          </m:sup>
                        </m:sSup>
                      </m:e>
                    </m:rad>
                    <m:r>
                      <a:rPr lang="en-US" sz="2400" b="1" i="1" dirty="0">
                        <a:solidFill>
                          <a:srgbClr val="000066"/>
                        </a:solidFill>
                        <a:latin typeface="Cambria Math"/>
                      </a:rPr>
                      <m:t>+</m:t>
                    </m:r>
                    <m:f>
                      <m:fPr>
                        <m:ctrlPr>
                          <a:rPr lang="en-US" sz="2400" b="1" i="1" dirty="0">
                            <a:solidFill>
                              <a:srgbClr val="000066"/>
                            </a:solidFill>
                            <a:latin typeface="Cambria Math"/>
                          </a:rPr>
                        </m:ctrlPr>
                      </m:fPr>
                      <m:num>
                        <m:r>
                          <a:rPr lang="en-US" sz="2400" b="1" i="1" dirty="0">
                            <a:solidFill>
                              <a:srgbClr val="000066"/>
                            </a:solidFill>
                            <a:latin typeface="Cambria Math"/>
                          </a:rPr>
                          <m:t>𝟏</m:t>
                        </m:r>
                      </m:num>
                      <m:den>
                        <m:r>
                          <a:rPr lang="en-US" sz="2400" b="1" i="1" dirty="0">
                            <a:solidFill>
                              <a:srgbClr val="000066"/>
                            </a:solidFill>
                            <a:latin typeface="Cambria Math"/>
                          </a:rPr>
                          <m:t>𝟐</m:t>
                        </m:r>
                      </m:den>
                    </m:f>
                    <m:sSup>
                      <m:sSupPr>
                        <m:ctrlPr>
                          <a:rPr lang="en-US" sz="2400" b="1" i="1" dirty="0">
                            <a:solidFill>
                              <a:srgbClr val="000066"/>
                            </a:solidFill>
                            <a:latin typeface="Cambria Math"/>
                          </a:rPr>
                        </m:ctrlPr>
                      </m:sSupPr>
                      <m:e>
                        <m:r>
                          <a:rPr lang="en-US" sz="2400" b="1" i="1" dirty="0">
                            <a:solidFill>
                              <a:srgbClr val="000066"/>
                            </a:solidFill>
                            <a:latin typeface="Cambria Math"/>
                          </a:rPr>
                          <m:t>𝒂</m:t>
                        </m:r>
                      </m:e>
                      <m:sup>
                        <m:r>
                          <a:rPr lang="en-US" sz="2400" b="1" i="1" dirty="0">
                            <a:solidFill>
                              <a:srgbClr val="000066"/>
                            </a:solidFill>
                            <a:latin typeface="Cambria Math"/>
                          </a:rPr>
                          <m:t>𝟐</m:t>
                        </m:r>
                      </m:sup>
                    </m:sSup>
                    <m:r>
                      <a:rPr lang="en-US" sz="2400" b="1" i="1" dirty="0" smtClean="0">
                        <a:solidFill>
                          <a:srgbClr val="000066"/>
                        </a:solidFill>
                        <a:latin typeface="Cambria Math"/>
                      </a:rPr>
                      <m:t>𝒍𝒐𝒈</m:t>
                    </m:r>
                    <m:d>
                      <m:dPr>
                        <m:begChr m:val="|"/>
                        <m:endChr m:val="|"/>
                        <m:ctrlPr>
                          <a:rPr lang="en-US" sz="2400" b="1" i="1" dirty="0" smtClean="0">
                            <a:solidFill>
                              <a:srgbClr val="000066"/>
                            </a:solidFill>
                            <a:latin typeface="Cambria Math"/>
                          </a:rPr>
                        </m:ctrlPr>
                      </m:dPr>
                      <m:e>
                        <m:r>
                          <a:rPr lang="en-US" sz="2400" b="1" i="1" dirty="0" smtClean="0">
                            <a:solidFill>
                              <a:srgbClr val="000066"/>
                            </a:solidFill>
                            <a:latin typeface="Cambria Math"/>
                          </a:rPr>
                          <m:t>𝒙</m:t>
                        </m:r>
                        <m:r>
                          <a:rPr lang="en-US" sz="2400" b="1" i="1" dirty="0" smtClean="0">
                            <a:solidFill>
                              <a:srgbClr val="000066"/>
                            </a:solidFill>
                            <a:latin typeface="Cambria Math"/>
                          </a:rPr>
                          <m:t>+ </m:t>
                        </m:r>
                        <m:rad>
                          <m:radPr>
                            <m:degHide m:val="on"/>
                            <m:ctrlPr>
                              <a:rPr lang="en-US" sz="2400" b="1" i="1" dirty="0" smtClean="0">
                                <a:solidFill>
                                  <a:srgbClr val="000066"/>
                                </a:solidFill>
                                <a:latin typeface="Cambria Math"/>
                              </a:rPr>
                            </m:ctrlPr>
                          </m:radPr>
                          <m:deg/>
                          <m:e>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𝒂</m:t>
                                </m:r>
                              </m:e>
                              <m:sup>
                                <m:r>
                                  <a:rPr lang="en-US" sz="2400" b="1" i="1" dirty="0" smtClean="0">
                                    <a:solidFill>
                                      <a:srgbClr val="000066"/>
                                    </a:solidFill>
                                    <a:latin typeface="Cambria Math"/>
                                  </a:rPr>
                                  <m:t>𝟐</m:t>
                                </m:r>
                              </m:sup>
                            </m:sSup>
                            <m:r>
                              <a:rPr lang="en-US" sz="2400" b="1" i="1" dirty="0" smtClean="0">
                                <a:solidFill>
                                  <a:srgbClr val="000066"/>
                                </a:solidFill>
                                <a:latin typeface="Cambria Math"/>
                              </a:rPr>
                              <m:t>+</m:t>
                            </m:r>
                            <m:sSup>
                              <m:sSupPr>
                                <m:ctrlPr>
                                  <a:rPr lang="en-US" sz="2400" b="1" i="1" dirty="0" smtClean="0">
                                    <a:solidFill>
                                      <a:srgbClr val="000066"/>
                                    </a:solidFill>
                                    <a:latin typeface="Cambria Math"/>
                                  </a:rPr>
                                </m:ctrlPr>
                              </m:sSupPr>
                              <m:e>
                                <m:r>
                                  <a:rPr lang="en-US" sz="2400" b="1" i="1" dirty="0" smtClean="0">
                                    <a:solidFill>
                                      <a:srgbClr val="000066"/>
                                    </a:solidFill>
                                    <a:latin typeface="Cambria Math"/>
                                  </a:rPr>
                                  <m:t>𝒙</m:t>
                                </m:r>
                              </m:e>
                              <m:sup>
                                <m:r>
                                  <a:rPr lang="en-US" sz="2400" b="1" i="1" dirty="0" smtClean="0">
                                    <a:solidFill>
                                      <a:srgbClr val="000066"/>
                                    </a:solidFill>
                                    <a:latin typeface="Cambria Math"/>
                                  </a:rPr>
                                  <m:t>𝟐</m:t>
                                </m:r>
                              </m:sup>
                            </m:sSup>
                          </m:e>
                        </m:rad>
                      </m:e>
                    </m:d>
                    <m:r>
                      <a:rPr lang="en-US" sz="2400" b="1" i="1" dirty="0">
                        <a:solidFill>
                          <a:srgbClr val="000066"/>
                        </a:solidFill>
                        <a:latin typeface="Cambria Math"/>
                      </a:rPr>
                      <m:t>+</m:t>
                    </m:r>
                    <m:r>
                      <a:rPr lang="en-US" sz="2400" b="1" i="1" dirty="0">
                        <a:solidFill>
                          <a:srgbClr val="000066"/>
                        </a:solidFill>
                        <a:latin typeface="Cambria Math"/>
                      </a:rPr>
                      <m:t>𝑪</m:t>
                    </m:r>
                    <m:r>
                      <a:rPr lang="en-US" sz="2400" b="1" i="1" dirty="0">
                        <a:solidFill>
                          <a:srgbClr val="000066"/>
                        </a:solidFill>
                        <a:latin typeface="Cambria Math"/>
                      </a:rPr>
                      <m:t>.</m:t>
                    </m:r>
                  </m:oMath>
                </a14:m>
                <a:endParaRPr lang="en-IN" sz="2400" b="1" dirty="0" smtClean="0">
                  <a:solidFill>
                    <a:srgbClr val="000066"/>
                  </a:solidFill>
                </a:endParaRPr>
              </a:p>
              <a:p>
                <a:endParaRPr lang="en-IN" sz="2400" b="1" dirty="0" smtClean="0">
                  <a:solidFill>
                    <a:srgbClr val="000066"/>
                  </a:solidFill>
                </a:endParaRPr>
              </a:p>
              <a:p>
                <a:pPr marL="400050" indent="-400050">
                  <a:buFont typeface="+mj-lt"/>
                  <a:buAutoNum type="romanLcPeriod"/>
                </a:pPr>
                <a14:m>
                  <m:oMath xmlns:m="http://schemas.openxmlformats.org/officeDocument/2006/math">
                    <m:r>
                      <a:rPr lang="en-IN" sz="2400" b="1" i="1">
                        <a:solidFill>
                          <a:srgbClr val="000066"/>
                        </a:solidFill>
                        <a:latin typeface="Cambria Math"/>
                        <a:ea typeface="Cambria Math"/>
                      </a:rPr>
                      <m:t>∫</m:t>
                    </m:r>
                    <m:rad>
                      <m:radPr>
                        <m:degHide m:val="on"/>
                        <m:ctrlPr>
                          <a:rPr lang="en-IN" sz="2400" b="1" i="1">
                            <a:solidFill>
                              <a:srgbClr val="000066"/>
                            </a:solidFill>
                            <a:latin typeface="Cambria Math"/>
                          </a:rPr>
                        </m:ctrlPr>
                      </m:radPr>
                      <m:deg/>
                      <m:e>
                        <m:sSup>
                          <m:sSupPr>
                            <m:ctrlPr>
                              <a:rPr lang="en-IN" sz="2400" b="1" i="1">
                                <a:solidFill>
                                  <a:srgbClr val="000066"/>
                                </a:solidFill>
                                <a:latin typeface="Cambria Math"/>
                              </a:rPr>
                            </m:ctrlPr>
                          </m:sSupPr>
                          <m:e>
                            <m:r>
                              <a:rPr lang="en-US" sz="2400" b="1" i="1" smtClean="0">
                                <a:solidFill>
                                  <a:srgbClr val="000066"/>
                                </a:solidFill>
                                <a:latin typeface="Cambria Math"/>
                              </a:rPr>
                              <m:t>𝒙</m:t>
                            </m:r>
                          </m:e>
                          <m:sup>
                            <m:r>
                              <a:rPr lang="en-IN" sz="2400" b="1" i="1">
                                <a:solidFill>
                                  <a:srgbClr val="000066"/>
                                </a:solidFill>
                                <a:latin typeface="Cambria Math"/>
                              </a:rPr>
                              <m:t>𝟐</m:t>
                            </m:r>
                          </m:sup>
                        </m:sSup>
                        <m:r>
                          <a:rPr lang="en-US" sz="2400" b="1" i="1">
                            <a:solidFill>
                              <a:srgbClr val="000066"/>
                            </a:solidFill>
                            <a:latin typeface="Cambria Math"/>
                          </a:rPr>
                          <m:t>−</m:t>
                        </m:r>
                        <m:sSup>
                          <m:sSupPr>
                            <m:ctrlPr>
                              <a:rPr lang="en-IN" sz="2400" b="1" i="1">
                                <a:solidFill>
                                  <a:srgbClr val="000066"/>
                                </a:solidFill>
                                <a:latin typeface="Cambria Math"/>
                              </a:rPr>
                            </m:ctrlPr>
                          </m:sSupPr>
                          <m:e>
                            <m:r>
                              <a:rPr lang="en-US" sz="2400" b="1" i="1" smtClean="0">
                                <a:solidFill>
                                  <a:srgbClr val="000066"/>
                                </a:solidFill>
                                <a:latin typeface="Cambria Math"/>
                              </a:rPr>
                              <m:t>𝒂</m:t>
                            </m:r>
                          </m:e>
                          <m:sup>
                            <m:r>
                              <a:rPr lang="en-IN" sz="2400" b="1" i="1">
                                <a:solidFill>
                                  <a:srgbClr val="000066"/>
                                </a:solidFill>
                                <a:latin typeface="Cambria Math"/>
                              </a:rPr>
                              <m:t>𝟐</m:t>
                            </m:r>
                          </m:sup>
                        </m:sSup>
                      </m:e>
                    </m:rad>
                  </m:oMath>
                </a14:m>
                <a:r>
                  <a:rPr lang="en-IN" sz="2400" b="1" dirty="0">
                    <a:solidFill>
                      <a:srgbClr val="000066"/>
                    </a:solidFill>
                  </a:rPr>
                  <a:t> </a:t>
                </a:r>
                <a14:m>
                  <m:oMath xmlns:m="http://schemas.openxmlformats.org/officeDocument/2006/math">
                    <m:r>
                      <a:rPr lang="en-US" sz="2400" b="1" i="1" dirty="0">
                        <a:solidFill>
                          <a:srgbClr val="000066"/>
                        </a:solidFill>
                        <a:latin typeface="Cambria Math"/>
                      </a:rPr>
                      <m:t>𝒅𝒙</m:t>
                    </m:r>
                    <m:r>
                      <a:rPr lang="en-US" sz="2400" b="1" i="1" dirty="0">
                        <a:solidFill>
                          <a:srgbClr val="000066"/>
                        </a:solidFill>
                        <a:latin typeface="Cambria Math"/>
                      </a:rPr>
                      <m:t>=</m:t>
                    </m:r>
                    <m:f>
                      <m:fPr>
                        <m:ctrlPr>
                          <a:rPr lang="en-US" sz="2400" b="1" i="1" dirty="0">
                            <a:solidFill>
                              <a:srgbClr val="000066"/>
                            </a:solidFill>
                            <a:latin typeface="Cambria Math"/>
                          </a:rPr>
                        </m:ctrlPr>
                      </m:fPr>
                      <m:num>
                        <m:r>
                          <a:rPr lang="en-US" sz="2400" b="1" i="1" dirty="0">
                            <a:solidFill>
                              <a:srgbClr val="000066"/>
                            </a:solidFill>
                            <a:latin typeface="Cambria Math"/>
                          </a:rPr>
                          <m:t>𝟏</m:t>
                        </m:r>
                      </m:num>
                      <m:den>
                        <m:r>
                          <a:rPr lang="en-US" sz="2400" b="1" i="1" dirty="0">
                            <a:solidFill>
                              <a:srgbClr val="000066"/>
                            </a:solidFill>
                            <a:latin typeface="Cambria Math"/>
                          </a:rPr>
                          <m:t>𝟐</m:t>
                        </m:r>
                      </m:den>
                    </m:f>
                    <m:r>
                      <a:rPr lang="en-US" sz="2400" b="1" i="1" dirty="0">
                        <a:solidFill>
                          <a:srgbClr val="000066"/>
                        </a:solidFill>
                        <a:latin typeface="Cambria Math"/>
                      </a:rPr>
                      <m:t>𝒙</m:t>
                    </m:r>
                    <m:r>
                      <a:rPr lang="en-US" sz="2400" b="1" i="1" dirty="0">
                        <a:solidFill>
                          <a:srgbClr val="000066"/>
                        </a:solidFill>
                        <a:latin typeface="Cambria Math"/>
                      </a:rPr>
                      <m:t> </m:t>
                    </m:r>
                    <m:rad>
                      <m:radPr>
                        <m:degHide m:val="on"/>
                        <m:ctrlPr>
                          <a:rPr lang="en-US" sz="2400" b="1" i="1" dirty="0">
                            <a:solidFill>
                              <a:srgbClr val="000066"/>
                            </a:solidFill>
                            <a:latin typeface="Cambria Math"/>
                          </a:rPr>
                        </m:ctrlPr>
                      </m:radPr>
                      <m:deg/>
                      <m:e>
                        <m:sSup>
                          <m:sSupPr>
                            <m:ctrlPr>
                              <a:rPr lang="en-US" sz="2400" b="1" i="1" dirty="0">
                                <a:solidFill>
                                  <a:srgbClr val="000066"/>
                                </a:solidFill>
                                <a:latin typeface="Cambria Math"/>
                              </a:rPr>
                            </m:ctrlPr>
                          </m:sSupPr>
                          <m:e>
                            <m:r>
                              <a:rPr lang="en-US" sz="2400" b="1" i="1" dirty="0" smtClean="0">
                                <a:solidFill>
                                  <a:srgbClr val="000066"/>
                                </a:solidFill>
                                <a:latin typeface="Cambria Math"/>
                              </a:rPr>
                              <m:t>𝒙</m:t>
                            </m:r>
                          </m:e>
                          <m:sup>
                            <m:r>
                              <a:rPr lang="en-US" sz="2400" b="1" i="1" dirty="0">
                                <a:solidFill>
                                  <a:srgbClr val="000066"/>
                                </a:solidFill>
                                <a:latin typeface="Cambria Math"/>
                              </a:rPr>
                              <m:t>𝟐</m:t>
                            </m:r>
                          </m:sup>
                        </m:sSup>
                        <m:r>
                          <a:rPr lang="en-US" sz="2400" b="1" i="1" dirty="0">
                            <a:solidFill>
                              <a:srgbClr val="000066"/>
                            </a:solidFill>
                            <a:latin typeface="Cambria Math"/>
                          </a:rPr>
                          <m:t>−</m:t>
                        </m:r>
                        <m:sSup>
                          <m:sSupPr>
                            <m:ctrlPr>
                              <a:rPr lang="en-US" sz="2400" b="1" i="1" dirty="0">
                                <a:solidFill>
                                  <a:srgbClr val="000066"/>
                                </a:solidFill>
                                <a:latin typeface="Cambria Math"/>
                              </a:rPr>
                            </m:ctrlPr>
                          </m:sSupPr>
                          <m:e>
                            <m:r>
                              <a:rPr lang="en-US" sz="2400" b="1" i="1" dirty="0" smtClean="0">
                                <a:solidFill>
                                  <a:srgbClr val="000066"/>
                                </a:solidFill>
                                <a:latin typeface="Cambria Math"/>
                              </a:rPr>
                              <m:t>𝒂</m:t>
                            </m:r>
                          </m:e>
                          <m:sup>
                            <m:r>
                              <a:rPr lang="en-US" sz="2400" b="1" i="1" dirty="0">
                                <a:solidFill>
                                  <a:srgbClr val="000066"/>
                                </a:solidFill>
                                <a:latin typeface="Cambria Math"/>
                              </a:rPr>
                              <m:t>𝟐</m:t>
                            </m:r>
                          </m:sup>
                        </m:sSup>
                      </m:e>
                    </m:rad>
                    <m:r>
                      <a:rPr lang="en-US" sz="2400" b="1" i="1" dirty="0" smtClean="0">
                        <a:solidFill>
                          <a:srgbClr val="000066"/>
                        </a:solidFill>
                        <a:latin typeface="Cambria Math"/>
                      </a:rPr>
                      <m:t>−</m:t>
                    </m:r>
                    <m:f>
                      <m:fPr>
                        <m:ctrlPr>
                          <a:rPr lang="en-US" sz="2400" b="1" i="1" dirty="0">
                            <a:solidFill>
                              <a:srgbClr val="000066"/>
                            </a:solidFill>
                            <a:latin typeface="Cambria Math"/>
                          </a:rPr>
                        </m:ctrlPr>
                      </m:fPr>
                      <m:num>
                        <m:r>
                          <a:rPr lang="en-US" sz="2400" b="1" i="1" dirty="0">
                            <a:solidFill>
                              <a:srgbClr val="000066"/>
                            </a:solidFill>
                            <a:latin typeface="Cambria Math"/>
                          </a:rPr>
                          <m:t>𝟏</m:t>
                        </m:r>
                      </m:num>
                      <m:den>
                        <m:r>
                          <a:rPr lang="en-US" sz="2400" b="1" i="1" dirty="0">
                            <a:solidFill>
                              <a:srgbClr val="000066"/>
                            </a:solidFill>
                            <a:latin typeface="Cambria Math"/>
                          </a:rPr>
                          <m:t>𝟐</m:t>
                        </m:r>
                      </m:den>
                    </m:f>
                    <m:sSup>
                      <m:sSupPr>
                        <m:ctrlPr>
                          <a:rPr lang="en-US" sz="2400" b="1" i="1" dirty="0">
                            <a:solidFill>
                              <a:srgbClr val="000066"/>
                            </a:solidFill>
                            <a:latin typeface="Cambria Math"/>
                          </a:rPr>
                        </m:ctrlPr>
                      </m:sSupPr>
                      <m:e>
                        <m:r>
                          <a:rPr lang="en-US" sz="2400" b="1" i="1" dirty="0">
                            <a:solidFill>
                              <a:srgbClr val="000066"/>
                            </a:solidFill>
                            <a:latin typeface="Cambria Math"/>
                          </a:rPr>
                          <m:t>𝒂</m:t>
                        </m:r>
                      </m:e>
                      <m:sup>
                        <m:r>
                          <a:rPr lang="en-US" sz="2400" b="1" i="1" dirty="0">
                            <a:solidFill>
                              <a:srgbClr val="000066"/>
                            </a:solidFill>
                            <a:latin typeface="Cambria Math"/>
                          </a:rPr>
                          <m:t>𝟐</m:t>
                        </m:r>
                      </m:sup>
                    </m:sSup>
                    <m:r>
                      <a:rPr lang="en-US" sz="2400" b="1" i="1" dirty="0" smtClean="0">
                        <a:solidFill>
                          <a:srgbClr val="000066"/>
                        </a:solidFill>
                        <a:latin typeface="Cambria Math"/>
                      </a:rPr>
                      <m:t> </m:t>
                    </m:r>
                    <m:r>
                      <a:rPr lang="en-US" sz="2400" b="1" i="1" dirty="0" smtClean="0">
                        <a:solidFill>
                          <a:srgbClr val="000066"/>
                        </a:solidFill>
                        <a:latin typeface="Cambria Math"/>
                      </a:rPr>
                      <m:t>𝒍𝒐𝒈</m:t>
                    </m:r>
                    <m:d>
                      <m:dPr>
                        <m:begChr m:val="|"/>
                        <m:endChr m:val="|"/>
                        <m:ctrlPr>
                          <a:rPr lang="en-US" sz="2400" b="1" i="1" dirty="0">
                            <a:solidFill>
                              <a:srgbClr val="000066"/>
                            </a:solidFill>
                            <a:latin typeface="Cambria Math"/>
                          </a:rPr>
                        </m:ctrlPr>
                      </m:dPr>
                      <m:e>
                        <m:r>
                          <a:rPr lang="en-US" sz="2400" b="1" i="1" dirty="0">
                            <a:solidFill>
                              <a:srgbClr val="000066"/>
                            </a:solidFill>
                            <a:latin typeface="Cambria Math"/>
                          </a:rPr>
                          <m:t>𝒙</m:t>
                        </m:r>
                        <m:r>
                          <a:rPr lang="en-US" sz="2400" b="1" i="1" dirty="0">
                            <a:solidFill>
                              <a:srgbClr val="000066"/>
                            </a:solidFill>
                            <a:latin typeface="Cambria Math"/>
                          </a:rPr>
                          <m:t>+ </m:t>
                        </m:r>
                        <m:rad>
                          <m:radPr>
                            <m:degHide m:val="on"/>
                            <m:ctrlPr>
                              <a:rPr lang="en-US" sz="2400" b="1" i="1" dirty="0">
                                <a:solidFill>
                                  <a:srgbClr val="000066"/>
                                </a:solidFill>
                                <a:latin typeface="Cambria Math"/>
                              </a:rPr>
                            </m:ctrlPr>
                          </m:radPr>
                          <m:deg/>
                          <m:e>
                            <m:sSup>
                              <m:sSupPr>
                                <m:ctrlPr>
                                  <a:rPr lang="en-US" sz="2400" b="1" i="1" dirty="0">
                                    <a:solidFill>
                                      <a:srgbClr val="000066"/>
                                    </a:solidFill>
                                    <a:latin typeface="Cambria Math"/>
                                  </a:rPr>
                                </m:ctrlPr>
                              </m:sSupPr>
                              <m:e>
                                <m:r>
                                  <a:rPr lang="en-US" sz="2400" b="1" i="1" dirty="0" smtClean="0">
                                    <a:solidFill>
                                      <a:srgbClr val="000066"/>
                                    </a:solidFill>
                                    <a:latin typeface="Cambria Math"/>
                                  </a:rPr>
                                  <m:t>𝒙</m:t>
                                </m:r>
                              </m:e>
                              <m:sup>
                                <m:r>
                                  <a:rPr lang="en-US" sz="2400" b="1" i="1" dirty="0">
                                    <a:solidFill>
                                      <a:srgbClr val="000066"/>
                                    </a:solidFill>
                                    <a:latin typeface="Cambria Math"/>
                                  </a:rPr>
                                  <m:t>𝟐</m:t>
                                </m:r>
                              </m:sup>
                            </m:sSup>
                            <m:r>
                              <a:rPr lang="en-US" sz="2400" b="1" i="1" dirty="0" smtClean="0">
                                <a:solidFill>
                                  <a:srgbClr val="000066"/>
                                </a:solidFill>
                                <a:latin typeface="Cambria Math"/>
                              </a:rPr>
                              <m:t>−</m:t>
                            </m:r>
                            <m:sSup>
                              <m:sSupPr>
                                <m:ctrlPr>
                                  <a:rPr lang="en-US" sz="2400" b="1" i="1" dirty="0">
                                    <a:solidFill>
                                      <a:srgbClr val="000066"/>
                                    </a:solidFill>
                                    <a:latin typeface="Cambria Math"/>
                                  </a:rPr>
                                </m:ctrlPr>
                              </m:sSupPr>
                              <m:e>
                                <m:r>
                                  <a:rPr lang="en-US" sz="2400" b="1" i="1" dirty="0" smtClean="0">
                                    <a:solidFill>
                                      <a:srgbClr val="000066"/>
                                    </a:solidFill>
                                    <a:latin typeface="Cambria Math"/>
                                  </a:rPr>
                                  <m:t>𝒂</m:t>
                                </m:r>
                              </m:e>
                              <m:sup>
                                <m:r>
                                  <a:rPr lang="en-US" sz="2400" b="1" i="1" dirty="0">
                                    <a:solidFill>
                                      <a:srgbClr val="000066"/>
                                    </a:solidFill>
                                    <a:latin typeface="Cambria Math"/>
                                  </a:rPr>
                                  <m:t>𝟐</m:t>
                                </m:r>
                              </m:sup>
                            </m:sSup>
                          </m:e>
                        </m:rad>
                      </m:e>
                    </m:d>
                    <m:r>
                      <a:rPr lang="en-US" sz="2400" b="1" i="1" dirty="0">
                        <a:solidFill>
                          <a:srgbClr val="000066"/>
                        </a:solidFill>
                        <a:latin typeface="Cambria Math"/>
                      </a:rPr>
                      <m:t>+</m:t>
                    </m:r>
                    <m:r>
                      <a:rPr lang="en-US" sz="2400" b="1" i="1" dirty="0">
                        <a:solidFill>
                          <a:srgbClr val="000066"/>
                        </a:solidFill>
                        <a:latin typeface="Cambria Math"/>
                      </a:rPr>
                      <m:t>𝑪</m:t>
                    </m:r>
                    <m:r>
                      <a:rPr lang="en-US" sz="2400" b="1" i="1" dirty="0">
                        <a:solidFill>
                          <a:srgbClr val="000066"/>
                        </a:solidFill>
                        <a:latin typeface="Cambria Math"/>
                      </a:rPr>
                      <m:t>.</m:t>
                    </m:r>
                  </m:oMath>
                </a14:m>
                <a:endParaRPr lang="en-IN" sz="2400" b="1" dirty="0">
                  <a:solidFill>
                    <a:srgbClr val="000066"/>
                  </a:solidFill>
                </a:endParaRPr>
              </a:p>
              <a:p>
                <a:pPr marL="400050" indent="-400050">
                  <a:buFont typeface="+mj-lt"/>
                  <a:buAutoNum type="romanLcPeriod"/>
                </a:pPr>
                <a:endParaRPr lang="en-IN" dirty="0"/>
              </a:p>
              <a:p>
                <a:endParaRPr lang="en-IN" dirty="0"/>
              </a:p>
              <a:p>
                <a:pPr marL="400050" indent="-400050">
                  <a:buFont typeface="+mj-lt"/>
                  <a:buAutoNum type="romanLcPeriod"/>
                </a:pPr>
                <a:endParaRPr lang="en-IN" dirty="0" smtClean="0"/>
              </a:p>
              <a:p>
                <a:pPr marL="400050" indent="-400050">
                  <a:buFont typeface="+mj-lt"/>
                  <a:buAutoNum type="romanLcPeriod"/>
                </a:pPr>
                <a:endParaRPr lang="en-IN" dirty="0" smtClean="0"/>
              </a:p>
              <a:p>
                <a:pPr marL="400050" indent="-400050">
                  <a:buFont typeface="+mj-lt"/>
                  <a:buAutoNum type="romanLcPeriod"/>
                </a:pPr>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367352" y="1143000"/>
                <a:ext cx="8319448" cy="4690387"/>
              </a:xfrm>
              <a:prstGeom prst="rect">
                <a:avLst/>
              </a:prstGeom>
              <a:blipFill rotWithShape="1">
                <a:blip r:embed="rId2"/>
                <a:stretch>
                  <a:fillRect l="-1099" b="-1040"/>
                </a:stretch>
              </a:blipFill>
            </p:spPr>
            <p:txBody>
              <a:bodyPr/>
              <a:lstStyle/>
              <a:p>
                <a:r>
                  <a:rPr lang="en-IN">
                    <a:noFill/>
                  </a:rPr>
                  <a:t> </a:t>
                </a:r>
              </a:p>
            </p:txBody>
          </p:sp>
        </mc:Fallback>
      </mc:AlternateContent>
    </p:spTree>
    <p:extLst>
      <p:ext uri="{BB962C8B-B14F-4D97-AF65-F5344CB8AC3E}">
        <p14:creationId xmlns:p14="http://schemas.microsoft.com/office/powerpoint/2010/main" val="312411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11000">
              <a:srgbClr val="C7E9C9">
                <a:lumMod val="11000"/>
                <a:lumOff val="89000"/>
              </a:srgb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1026" name="Picture 2" descr="C:\Users\JITU\Desktop\Niranjan Sahu\saroj kara sir\0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62000" y="971937"/>
            <a:ext cx="7391400" cy="55132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1000"/>
            <a:ext cx="8152716" cy="461665"/>
          </a:xfrm>
          <a:prstGeom prst="rect">
            <a:avLst/>
          </a:prstGeom>
          <a:noFill/>
        </p:spPr>
        <p:txBody>
          <a:bodyPr wrap="square" rtlCol="0">
            <a:spAutoFit/>
          </a:bodyPr>
          <a:lstStyle/>
          <a:p>
            <a:pPr algn="ctr"/>
            <a:r>
              <a:rPr lang="en-US" sz="2400" b="1" dirty="0" smtClean="0">
                <a:solidFill>
                  <a:srgbClr val="FF0000"/>
                </a:solidFill>
              </a:rPr>
              <a:t>“INTEGRATION BY USING PARTIAL FRACTIONS”</a:t>
            </a:r>
            <a:endParaRPr lang="en-IN" sz="2400" b="1" dirty="0">
              <a:solidFill>
                <a:srgbClr val="FF0000"/>
              </a:solidFill>
            </a:endParaRPr>
          </a:p>
        </p:txBody>
      </p:sp>
    </p:spTree>
    <p:extLst>
      <p:ext uri="{BB962C8B-B14F-4D97-AF65-F5344CB8AC3E}">
        <p14:creationId xmlns:p14="http://schemas.microsoft.com/office/powerpoint/2010/main" val="2180749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914400"/>
                <a:ext cx="7924800" cy="5592108"/>
              </a:xfrm>
              <a:prstGeom prst="rect">
                <a:avLst/>
              </a:prstGeom>
              <a:noFill/>
            </p:spPr>
            <p:txBody>
              <a:bodyPr wrap="square" rtlCol="0">
                <a:spAutoFit/>
              </a:bodyPr>
              <a:lstStyle/>
              <a:p>
                <a:r>
                  <a:rPr lang="en-US" sz="2000" b="1" dirty="0" smtClean="0">
                    <a:solidFill>
                      <a:srgbClr val="000066"/>
                    </a:solidFill>
                    <a:latin typeface="Calibri" pitchFamily="34" charset="0"/>
                    <a:cs typeface="Calibri" pitchFamily="34" charset="0"/>
                  </a:rPr>
                  <a:t>Integrate </a:t>
                </a:r>
                <a14:m>
                  <m:oMath xmlns:m="http://schemas.openxmlformats.org/officeDocument/2006/math">
                    <m:nary>
                      <m:naryPr>
                        <m:limLoc m:val="undOvr"/>
                        <m:subHide m:val="on"/>
                        <m:supHide m:val="on"/>
                        <m:ctrlPr>
                          <a:rPr lang="en-US" sz="2000" b="1" i="1" smtClean="0">
                            <a:solidFill>
                              <a:srgbClr val="000066"/>
                            </a:solidFill>
                            <a:latin typeface="Cambria Math"/>
                          </a:rPr>
                        </m:ctrlPr>
                      </m:naryPr>
                      <m:sub/>
                      <m:sup/>
                      <m:e>
                        <m:f>
                          <m:fPr>
                            <m:ctrlPr>
                              <a:rPr lang="en-US" sz="2000" b="1" i="1" smtClean="0">
                                <a:solidFill>
                                  <a:srgbClr val="000066"/>
                                </a:solidFill>
                                <a:latin typeface="Cambria Math"/>
                              </a:rPr>
                            </m:ctrlPr>
                          </m:fPr>
                          <m:num>
                            <m:r>
                              <a:rPr lang="en-US" sz="2000" b="1" i="1" smtClean="0">
                                <a:solidFill>
                                  <a:srgbClr val="000066"/>
                                </a:solidFill>
                                <a:latin typeface="Cambria Math"/>
                              </a:rPr>
                              <m:t>𝟐</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𝟑</m:t>
                            </m:r>
                          </m:num>
                          <m:den>
                            <m:r>
                              <a:rPr lang="en-US" sz="2000" b="1" i="1" smtClean="0">
                                <a:solidFill>
                                  <a:srgbClr val="000066"/>
                                </a:solidFill>
                                <a:latin typeface="Cambria Math"/>
                              </a:rPr>
                              <m:t>(</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𝟐</m:t>
                            </m:r>
                            <m:r>
                              <a:rPr lang="en-US" sz="2000" b="1" i="1" smtClean="0">
                                <a:solidFill>
                                  <a:srgbClr val="000066"/>
                                </a:solidFill>
                                <a:latin typeface="Cambria Math"/>
                              </a:rPr>
                              <m:t>)(</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𝟏</m:t>
                            </m:r>
                            <m:r>
                              <a:rPr lang="en-US" sz="2000" b="1" i="1" smtClean="0">
                                <a:solidFill>
                                  <a:srgbClr val="000066"/>
                                </a:solidFill>
                                <a:latin typeface="Cambria Math"/>
                              </a:rPr>
                              <m:t>)</m:t>
                            </m:r>
                          </m:den>
                        </m:f>
                      </m:e>
                    </m:nary>
                    <m:r>
                      <a:rPr lang="en-US" sz="2000" b="1" i="1" smtClean="0">
                        <a:solidFill>
                          <a:srgbClr val="000066"/>
                        </a:solidFill>
                        <a:latin typeface="Cambria Math"/>
                      </a:rPr>
                      <m:t>𝒅𝒙</m:t>
                    </m:r>
                  </m:oMath>
                </a14:m>
                <a:endParaRPr lang="en-IN" sz="2000" b="1" dirty="0" smtClean="0">
                  <a:solidFill>
                    <a:srgbClr val="000066"/>
                  </a:solidFill>
                  <a:latin typeface="Calibri" pitchFamily="34" charset="0"/>
                  <a:cs typeface="Calibri" pitchFamily="34" charset="0"/>
                </a:endParaRPr>
              </a:p>
              <a:p>
                <a:r>
                  <a:rPr lang="en-US" sz="2000" b="1" dirty="0" smtClean="0">
                    <a:solidFill>
                      <a:srgbClr val="000066"/>
                    </a:solidFill>
                    <a:latin typeface="Calibri" pitchFamily="34" charset="0"/>
                    <a:cs typeface="Calibri" pitchFamily="34" charset="0"/>
                  </a:rPr>
                  <a:t>Let </a:t>
                </a:r>
              </a:p>
              <a:p>
                <a:r>
                  <a:rPr lang="en-US" sz="2000" b="1" dirty="0" smtClean="0">
                    <a:solidFill>
                      <a:srgbClr val="000066"/>
                    </a:solidFill>
                    <a:latin typeface="Calibri" pitchFamily="34" charset="0"/>
                    <a:cs typeface="Calibri" pitchFamily="34" charset="0"/>
                  </a:rPr>
                  <a:t> </a:t>
                </a:r>
                <a14:m>
                  <m:oMath xmlns:m="http://schemas.openxmlformats.org/officeDocument/2006/math">
                    <m:f>
                      <m:fPr>
                        <m:ctrlPr>
                          <a:rPr lang="en-US" sz="2000" b="1" i="1" smtClean="0">
                            <a:solidFill>
                              <a:srgbClr val="000066"/>
                            </a:solidFill>
                            <a:latin typeface="Cambria Math"/>
                          </a:rPr>
                        </m:ctrlPr>
                      </m:fPr>
                      <m:num>
                        <m:r>
                          <a:rPr lang="en-US" sz="2000" b="1" i="1" smtClean="0">
                            <a:solidFill>
                              <a:srgbClr val="000066"/>
                            </a:solidFill>
                            <a:latin typeface="Cambria Math"/>
                          </a:rPr>
                          <m:t>𝟐</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𝟑</m:t>
                        </m:r>
                      </m:num>
                      <m:den>
                        <m:r>
                          <a:rPr lang="en-US" sz="2000" b="1" i="1" smtClean="0">
                            <a:solidFill>
                              <a:srgbClr val="000066"/>
                            </a:solidFill>
                            <a:latin typeface="Cambria Math"/>
                          </a:rPr>
                          <m:t>(</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𝟐</m:t>
                        </m:r>
                        <m:r>
                          <a:rPr lang="en-US" sz="2000" b="1" i="1" smtClean="0">
                            <a:solidFill>
                              <a:srgbClr val="000066"/>
                            </a:solidFill>
                            <a:latin typeface="Cambria Math"/>
                          </a:rPr>
                          <m:t>)(</m:t>
                        </m:r>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𝟏</m:t>
                        </m:r>
                        <m:r>
                          <a:rPr lang="en-US" sz="2000" b="1" i="1" smtClean="0">
                            <a:solidFill>
                              <a:srgbClr val="000066"/>
                            </a:solidFill>
                            <a:latin typeface="Cambria Math"/>
                          </a:rPr>
                          <m:t>)</m:t>
                        </m:r>
                      </m:den>
                    </m:f>
                    <m:f>
                      <m:fPr>
                        <m:ctrlPr>
                          <a:rPr lang="en-US" sz="2000" b="1" i="1" smtClean="0">
                            <a:solidFill>
                              <a:srgbClr val="000066"/>
                            </a:solidFill>
                            <a:latin typeface="Cambria Math"/>
                          </a:rPr>
                        </m:ctrlPr>
                      </m:fPr>
                      <m:num>
                        <m:r>
                          <a:rPr lang="en-US" sz="2000" b="1" i="1" smtClean="0">
                            <a:solidFill>
                              <a:srgbClr val="000066"/>
                            </a:solidFill>
                            <a:latin typeface="Cambria Math"/>
                          </a:rPr>
                          <m:t>𝑨</m:t>
                        </m:r>
                      </m:num>
                      <m:den>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𝟐</m:t>
                        </m:r>
                      </m:den>
                    </m:f>
                    <m:r>
                      <a:rPr lang="en-US" sz="2000" b="1" i="1" smtClean="0">
                        <a:solidFill>
                          <a:srgbClr val="000066"/>
                        </a:solidFill>
                        <a:latin typeface="Cambria Math"/>
                      </a:rPr>
                      <m:t>+</m:t>
                    </m:r>
                    <m:f>
                      <m:fPr>
                        <m:ctrlPr>
                          <a:rPr lang="en-US" sz="2000" b="1" i="1" smtClean="0">
                            <a:solidFill>
                              <a:srgbClr val="000066"/>
                            </a:solidFill>
                            <a:latin typeface="Cambria Math"/>
                          </a:rPr>
                        </m:ctrlPr>
                      </m:fPr>
                      <m:num>
                        <m:r>
                          <a:rPr lang="en-US" sz="2000" b="1" i="1" smtClean="0">
                            <a:solidFill>
                              <a:srgbClr val="000066"/>
                            </a:solidFill>
                            <a:latin typeface="Cambria Math"/>
                          </a:rPr>
                          <m:t>𝑩</m:t>
                        </m:r>
                      </m:num>
                      <m:den>
                        <m:r>
                          <a:rPr lang="en-US" sz="2000" b="1" i="1" smtClean="0">
                            <a:solidFill>
                              <a:srgbClr val="000066"/>
                            </a:solidFill>
                            <a:latin typeface="Cambria Math"/>
                          </a:rPr>
                          <m:t>𝒙</m:t>
                        </m:r>
                        <m:r>
                          <a:rPr lang="en-US" sz="2000" b="1" i="1" smtClean="0">
                            <a:solidFill>
                              <a:srgbClr val="000066"/>
                            </a:solidFill>
                            <a:latin typeface="Cambria Math"/>
                          </a:rPr>
                          <m:t>−</m:t>
                        </m:r>
                        <m:r>
                          <a:rPr lang="en-US" sz="2000" b="1" i="1" smtClean="0">
                            <a:solidFill>
                              <a:srgbClr val="000066"/>
                            </a:solidFill>
                            <a:latin typeface="Cambria Math"/>
                          </a:rPr>
                          <m:t>𝟏</m:t>
                        </m:r>
                      </m:den>
                    </m:f>
                  </m:oMath>
                </a14:m>
                <a:endParaRPr lang="en-US" sz="2000" b="1" i="1" dirty="0" smtClean="0">
                  <a:solidFill>
                    <a:srgbClr val="000066"/>
                  </a:solidFill>
                  <a:latin typeface="Calibri" pitchFamily="34" charset="0"/>
                  <a:cs typeface="Calibri" pitchFamily="34" charset="0"/>
                </a:endParaRPr>
              </a:p>
              <a:p>
                <a:endParaRPr lang="en-US" sz="2000" b="1" i="1" dirty="0" smtClean="0">
                  <a:solidFill>
                    <a:srgbClr val="000066"/>
                  </a:solidFill>
                  <a:latin typeface="Calibri" pitchFamily="34" charset="0"/>
                  <a:cs typeface="Calibri" pitchFamily="34" charset="0"/>
                </a:endParaRPr>
              </a:p>
              <a:p>
                <a:r>
                  <a:rPr lang="en-IN" sz="2000" b="1" dirty="0" smtClean="0">
                    <a:solidFill>
                      <a:srgbClr val="000066"/>
                    </a:solidFill>
                    <a:latin typeface="Calibri" pitchFamily="34" charset="0"/>
                    <a:ea typeface="Cambria Math"/>
                    <a:cs typeface="Calibri" pitchFamily="34" charset="0"/>
                  </a:rPr>
                  <a:t> </a:t>
                </a:r>
                <a14:m>
                  <m:oMath xmlns:m="http://schemas.openxmlformats.org/officeDocument/2006/math">
                    <m:r>
                      <a:rPr lang="en-IN" sz="2000" b="1" i="1" smtClean="0">
                        <a:solidFill>
                          <a:srgbClr val="000066"/>
                        </a:solidFill>
                        <a:latin typeface="Cambria Math"/>
                        <a:ea typeface="Cambria Math"/>
                      </a:rPr>
                      <m:t>⇒</m:t>
                    </m:r>
                  </m:oMath>
                </a14:m>
                <a:r>
                  <a:rPr lang="en-IN" sz="2000" b="1" dirty="0" smtClean="0">
                    <a:solidFill>
                      <a:srgbClr val="000066"/>
                    </a:solidFill>
                    <a:latin typeface="Calibri" pitchFamily="34" charset="0"/>
                    <a:cs typeface="Calibri" pitchFamily="34" charset="0"/>
                  </a:rPr>
                  <a:t> </a:t>
                </a:r>
                <a14:m>
                  <m:oMath xmlns:m="http://schemas.openxmlformats.org/officeDocument/2006/math">
                    <m:r>
                      <a:rPr lang="en-US" sz="2000" b="1" i="1" dirty="0" smtClean="0">
                        <a:solidFill>
                          <a:srgbClr val="000066"/>
                        </a:solidFill>
                        <a:latin typeface="Cambria Math"/>
                      </a:rPr>
                      <m:t>𝟐</m:t>
                    </m:r>
                    <m:r>
                      <a:rPr lang="en-US" sz="2000" b="1" i="1" dirty="0" smtClean="0">
                        <a:solidFill>
                          <a:srgbClr val="000066"/>
                        </a:solidFill>
                        <a:latin typeface="Cambria Math"/>
                      </a:rPr>
                      <m:t>𝒙</m:t>
                    </m:r>
                    <m:r>
                      <a:rPr lang="en-US" sz="2000" b="1" i="1" dirty="0" smtClean="0">
                        <a:solidFill>
                          <a:srgbClr val="000066"/>
                        </a:solidFill>
                        <a:latin typeface="Cambria Math"/>
                      </a:rPr>
                      <m:t>+</m:t>
                    </m:r>
                    <m:r>
                      <a:rPr lang="en-US" sz="2000" b="1" i="1" dirty="0" smtClean="0">
                        <a:solidFill>
                          <a:srgbClr val="000066"/>
                        </a:solidFill>
                        <a:latin typeface="Cambria Math"/>
                      </a:rPr>
                      <m:t>𝟑</m:t>
                    </m:r>
                    <m:r>
                      <a:rPr lang="en-US" sz="2000" b="1" i="1" dirty="0" smtClean="0">
                        <a:solidFill>
                          <a:srgbClr val="000066"/>
                        </a:solidFill>
                        <a:latin typeface="Cambria Math"/>
                      </a:rPr>
                      <m:t>=</m:t>
                    </m:r>
                    <m:r>
                      <a:rPr lang="en-US" sz="2000" b="1" i="1" dirty="0" smtClean="0">
                        <a:solidFill>
                          <a:srgbClr val="000066"/>
                        </a:solidFill>
                        <a:latin typeface="Cambria Math"/>
                      </a:rPr>
                      <m:t>𝑨</m:t>
                    </m:r>
                    <m:d>
                      <m:dPr>
                        <m:ctrlPr>
                          <a:rPr lang="en-US" sz="2000" b="1" i="1" dirty="0" smtClean="0">
                            <a:solidFill>
                              <a:srgbClr val="000066"/>
                            </a:solidFill>
                            <a:latin typeface="Cambria Math"/>
                          </a:rPr>
                        </m:ctrlPr>
                      </m:dPr>
                      <m:e>
                        <m:r>
                          <a:rPr lang="en-US" sz="2000" b="1" i="1" dirty="0" smtClean="0">
                            <a:solidFill>
                              <a:srgbClr val="000066"/>
                            </a:solidFill>
                            <a:latin typeface="Cambria Math"/>
                          </a:rPr>
                          <m:t>𝒙</m:t>
                        </m:r>
                        <m:r>
                          <a:rPr lang="en-US" sz="2000" b="1" i="1" dirty="0" smtClean="0">
                            <a:solidFill>
                              <a:srgbClr val="000066"/>
                            </a:solidFill>
                            <a:latin typeface="Cambria Math"/>
                          </a:rPr>
                          <m:t>−</m:t>
                        </m:r>
                        <m:r>
                          <a:rPr lang="en-US" sz="2000" b="1" i="1" dirty="0" smtClean="0">
                            <a:solidFill>
                              <a:srgbClr val="000066"/>
                            </a:solidFill>
                            <a:latin typeface="Cambria Math"/>
                          </a:rPr>
                          <m:t>𝟏</m:t>
                        </m:r>
                      </m:e>
                    </m:d>
                    <m:r>
                      <a:rPr lang="en-US" sz="2000" b="1" i="1" dirty="0" smtClean="0">
                        <a:solidFill>
                          <a:srgbClr val="000066"/>
                        </a:solidFill>
                        <a:latin typeface="Cambria Math"/>
                      </a:rPr>
                      <m:t>+</m:t>
                    </m:r>
                    <m:r>
                      <a:rPr lang="en-US" sz="2000" b="1" i="1" dirty="0" smtClean="0">
                        <a:solidFill>
                          <a:srgbClr val="000066"/>
                        </a:solidFill>
                        <a:latin typeface="Cambria Math"/>
                      </a:rPr>
                      <m:t>𝑩</m:t>
                    </m:r>
                    <m:d>
                      <m:dPr>
                        <m:ctrlPr>
                          <a:rPr lang="en-US" sz="2000" b="1" i="1" dirty="0" smtClean="0">
                            <a:solidFill>
                              <a:srgbClr val="000066"/>
                            </a:solidFill>
                            <a:latin typeface="Cambria Math"/>
                          </a:rPr>
                        </m:ctrlPr>
                      </m:dPr>
                      <m:e>
                        <m:r>
                          <a:rPr lang="en-US" sz="2000" b="1" i="1" dirty="0" smtClean="0">
                            <a:solidFill>
                              <a:srgbClr val="000066"/>
                            </a:solidFill>
                            <a:latin typeface="Cambria Math"/>
                          </a:rPr>
                          <m:t>𝒙</m:t>
                        </m:r>
                        <m:r>
                          <a:rPr lang="en-US" sz="2000" b="1" i="1" dirty="0" smtClean="0">
                            <a:solidFill>
                              <a:srgbClr val="000066"/>
                            </a:solidFill>
                            <a:latin typeface="Cambria Math"/>
                          </a:rPr>
                          <m:t>+</m:t>
                        </m:r>
                        <m:r>
                          <a:rPr lang="en-US" sz="2000" b="1" i="1" dirty="0" smtClean="0">
                            <a:solidFill>
                              <a:srgbClr val="000066"/>
                            </a:solidFill>
                            <a:latin typeface="Cambria Math"/>
                          </a:rPr>
                          <m:t>𝟐</m:t>
                        </m:r>
                      </m:e>
                    </m:d>
                  </m:oMath>
                </a14:m>
                <a:endParaRPr lang="en-US" sz="2000" b="1" dirty="0" smtClean="0">
                  <a:solidFill>
                    <a:srgbClr val="000066"/>
                  </a:solidFill>
                  <a:latin typeface="Calibri" pitchFamily="34" charset="0"/>
                  <a:cs typeface="Calibri" pitchFamily="34" charset="0"/>
                </a:endParaRPr>
              </a:p>
              <a:p>
                <a:endParaRPr lang="en-US" sz="2000" b="1" dirty="0" smtClean="0">
                  <a:solidFill>
                    <a:srgbClr val="000066"/>
                  </a:solidFill>
                  <a:latin typeface="Calibri" pitchFamily="34" charset="0"/>
                  <a:cs typeface="Calibri" pitchFamily="34" charset="0"/>
                </a:endParaRPr>
              </a:p>
              <a:p>
                <a:pPr/>
                <a14:m>
                  <m:oMathPara xmlns:m="http://schemas.openxmlformats.org/officeDocument/2006/math">
                    <m:oMathParaPr>
                      <m:jc m:val="left"/>
                    </m:oMathParaPr>
                    <m:oMath xmlns:m="http://schemas.openxmlformats.org/officeDocument/2006/math">
                      <m:r>
                        <a:rPr lang="en-US" sz="2000" b="1" i="1" smtClean="0">
                          <a:solidFill>
                            <a:srgbClr val="000066"/>
                          </a:solidFill>
                          <a:latin typeface="Cambria Math"/>
                          <a:ea typeface="Cambria Math"/>
                        </a:rPr>
                        <m:t> </m:t>
                      </m:r>
                      <m:r>
                        <a:rPr lang="en-IN" sz="2000" b="1" i="1" smtClean="0">
                          <a:solidFill>
                            <a:srgbClr val="000066"/>
                          </a:solidFill>
                          <a:latin typeface="Cambria Math"/>
                          <a:ea typeface="Cambria Math"/>
                        </a:rPr>
                        <m:t>∴</m:t>
                      </m:r>
                      <m:r>
                        <a:rPr lang="en-US" sz="2000" b="1" i="1" smtClean="0">
                          <a:solidFill>
                            <a:srgbClr val="000066"/>
                          </a:solidFill>
                          <a:latin typeface="Cambria Math"/>
                          <a:ea typeface="Cambria Math"/>
                        </a:rPr>
                        <m:t>𝑨</m:t>
                      </m:r>
                      <m:r>
                        <a:rPr lang="en-US" sz="2000" b="1" i="1" smtClean="0">
                          <a:solidFill>
                            <a:srgbClr val="000066"/>
                          </a:solidFill>
                          <a:latin typeface="Cambria Math"/>
                          <a:ea typeface="Cambria Math"/>
                        </a:rPr>
                        <m:t>+</m:t>
                      </m:r>
                      <m:r>
                        <a:rPr lang="en-US" sz="2000" b="1" i="1" smtClean="0">
                          <a:solidFill>
                            <a:srgbClr val="000066"/>
                          </a:solidFill>
                          <a:latin typeface="Cambria Math"/>
                          <a:ea typeface="Cambria Math"/>
                        </a:rPr>
                        <m:t>𝑩</m:t>
                      </m:r>
                      <m:r>
                        <a:rPr lang="en-US" sz="2000" b="1" i="1" smtClean="0">
                          <a:solidFill>
                            <a:srgbClr val="000066"/>
                          </a:solidFill>
                          <a:latin typeface="Cambria Math"/>
                          <a:ea typeface="Cambria Math"/>
                        </a:rPr>
                        <m:t>=</m:t>
                      </m:r>
                      <m:r>
                        <a:rPr lang="en-US" sz="2000" b="1" i="1" smtClean="0">
                          <a:solidFill>
                            <a:srgbClr val="000066"/>
                          </a:solidFill>
                          <a:latin typeface="Cambria Math"/>
                          <a:ea typeface="Cambria Math"/>
                        </a:rPr>
                        <m:t>𝟐</m:t>
                      </m:r>
                    </m:oMath>
                  </m:oMathPara>
                </a14:m>
                <a:endParaRPr lang="en-US" sz="2000" b="1" dirty="0" smtClean="0">
                  <a:solidFill>
                    <a:srgbClr val="000066"/>
                  </a:solidFill>
                  <a:latin typeface="Calibri" pitchFamily="34" charset="0"/>
                  <a:ea typeface="Cambria Math"/>
                  <a:cs typeface="Calibri" pitchFamily="34" charset="0"/>
                </a:endParaRPr>
              </a:p>
              <a:p>
                <a:endParaRPr lang="en-US" sz="2000" b="1" dirty="0" smtClean="0">
                  <a:solidFill>
                    <a:srgbClr val="000066"/>
                  </a:solidFill>
                  <a:latin typeface="Calibri" pitchFamily="34" charset="0"/>
                  <a:ea typeface="Cambria Math"/>
                  <a:cs typeface="Calibri" pitchFamily="34" charset="0"/>
                </a:endParaRPr>
              </a:p>
              <a:p>
                <a:pPr/>
                <a14:m>
                  <m:oMathPara xmlns:m="http://schemas.openxmlformats.org/officeDocument/2006/math">
                    <m:oMathParaPr>
                      <m:jc m:val="left"/>
                    </m:oMathParaPr>
                    <m:oMath xmlns:m="http://schemas.openxmlformats.org/officeDocument/2006/math">
                      <m:r>
                        <a:rPr lang="en-US" sz="2000" b="1" i="1" smtClean="0">
                          <a:solidFill>
                            <a:srgbClr val="000066"/>
                          </a:solidFill>
                          <a:latin typeface="Cambria Math"/>
                        </a:rPr>
                        <m:t>    −</m:t>
                      </m:r>
                      <m:r>
                        <a:rPr lang="en-US" sz="2000" b="1" i="1" smtClean="0">
                          <a:solidFill>
                            <a:srgbClr val="000066"/>
                          </a:solidFill>
                          <a:latin typeface="Cambria Math"/>
                        </a:rPr>
                        <m:t>𝑨</m:t>
                      </m:r>
                      <m:r>
                        <a:rPr lang="en-US" sz="2000" b="1" i="1" smtClean="0">
                          <a:solidFill>
                            <a:srgbClr val="000066"/>
                          </a:solidFill>
                          <a:latin typeface="Cambria Math"/>
                        </a:rPr>
                        <m:t>+</m:t>
                      </m:r>
                      <m:r>
                        <a:rPr lang="en-US" sz="2000" b="1" i="1" smtClean="0">
                          <a:solidFill>
                            <a:srgbClr val="000066"/>
                          </a:solidFill>
                          <a:latin typeface="Cambria Math"/>
                        </a:rPr>
                        <m:t>𝟐</m:t>
                      </m:r>
                      <m:r>
                        <a:rPr lang="en-US" sz="2000" b="1" i="1" smtClean="0">
                          <a:solidFill>
                            <a:srgbClr val="000066"/>
                          </a:solidFill>
                          <a:latin typeface="Cambria Math"/>
                        </a:rPr>
                        <m:t>𝑩</m:t>
                      </m:r>
                      <m:r>
                        <a:rPr lang="en-US" sz="2000" b="1" i="1" smtClean="0">
                          <a:solidFill>
                            <a:srgbClr val="000066"/>
                          </a:solidFill>
                          <a:latin typeface="Cambria Math"/>
                        </a:rPr>
                        <m:t>=</m:t>
                      </m:r>
                      <m:r>
                        <a:rPr lang="en-US" sz="2000" b="1" i="1" smtClean="0">
                          <a:solidFill>
                            <a:srgbClr val="000066"/>
                          </a:solidFill>
                          <a:latin typeface="Cambria Math"/>
                        </a:rPr>
                        <m:t>𝟑</m:t>
                      </m:r>
                    </m:oMath>
                  </m:oMathPara>
                </a14:m>
                <a:endParaRPr lang="en-US" sz="2000" b="1" dirty="0" smtClean="0">
                  <a:solidFill>
                    <a:srgbClr val="000066"/>
                  </a:solidFill>
                  <a:latin typeface="Calibri" pitchFamily="34" charset="0"/>
                  <a:cs typeface="Calibri" pitchFamily="34" charset="0"/>
                </a:endParaRPr>
              </a:p>
              <a:p>
                <a:endParaRPr lang="en-US" sz="2000" b="1" dirty="0" smtClean="0">
                  <a:solidFill>
                    <a:srgbClr val="000066"/>
                  </a:solidFill>
                  <a:latin typeface="Calibri" pitchFamily="34" charset="0"/>
                  <a:cs typeface="Calibri" pitchFamily="34" charset="0"/>
                </a:endParaRPr>
              </a:p>
              <a:p>
                <a:pPr/>
                <a14:m>
                  <m:oMathPara xmlns:m="http://schemas.openxmlformats.org/officeDocument/2006/math">
                    <m:oMathParaPr>
                      <m:jc m:val="left"/>
                    </m:oMathParaPr>
                    <m:oMath xmlns:m="http://schemas.openxmlformats.org/officeDocument/2006/math">
                      <m:r>
                        <a:rPr lang="en-US" sz="2000" b="1" i="1" smtClean="0">
                          <a:solidFill>
                            <a:srgbClr val="000066"/>
                          </a:solidFill>
                          <a:latin typeface="Cambria Math"/>
                        </a:rPr>
                        <m:t>𝑩</m:t>
                      </m:r>
                      <m:r>
                        <a:rPr lang="en-US" sz="2000" b="1" i="1" smtClean="0">
                          <a:solidFill>
                            <a:srgbClr val="000066"/>
                          </a:solidFill>
                          <a:latin typeface="Cambria Math"/>
                        </a:rPr>
                        <m:t>= </m:t>
                      </m:r>
                      <m:f>
                        <m:fPr>
                          <m:ctrlPr>
                            <a:rPr lang="en-US" sz="2000" b="1" i="1" smtClean="0">
                              <a:solidFill>
                                <a:srgbClr val="000066"/>
                              </a:solidFill>
                              <a:latin typeface="Cambria Math"/>
                            </a:rPr>
                          </m:ctrlPr>
                        </m:fPr>
                        <m:num>
                          <m:r>
                            <a:rPr lang="en-US" sz="2000" b="1" i="1" smtClean="0">
                              <a:solidFill>
                                <a:srgbClr val="000066"/>
                              </a:solidFill>
                              <a:latin typeface="Cambria Math"/>
                            </a:rPr>
                            <m:t>𝟓</m:t>
                          </m:r>
                        </m:num>
                        <m:den>
                          <m:r>
                            <a:rPr lang="en-US" sz="2000" b="1" i="1" smtClean="0">
                              <a:solidFill>
                                <a:srgbClr val="000066"/>
                              </a:solidFill>
                              <a:latin typeface="Cambria Math"/>
                            </a:rPr>
                            <m:t>𝟑</m:t>
                          </m:r>
                        </m:den>
                      </m:f>
                      <m:r>
                        <a:rPr lang="en-US" sz="2000" b="1" i="1" smtClean="0">
                          <a:solidFill>
                            <a:srgbClr val="000066"/>
                          </a:solidFill>
                          <a:latin typeface="Cambria Math"/>
                        </a:rPr>
                        <m:t>,</m:t>
                      </m:r>
                      <m:r>
                        <a:rPr lang="en-US" sz="2000" b="1" i="1" smtClean="0">
                          <a:solidFill>
                            <a:srgbClr val="000066"/>
                          </a:solidFill>
                          <a:latin typeface="Cambria Math"/>
                        </a:rPr>
                        <m:t>𝑨</m:t>
                      </m:r>
                      <m:r>
                        <a:rPr lang="en-US" sz="2000" b="1" i="1" smtClean="0">
                          <a:solidFill>
                            <a:srgbClr val="000066"/>
                          </a:solidFill>
                          <a:latin typeface="Cambria Math"/>
                        </a:rPr>
                        <m:t>=</m:t>
                      </m:r>
                      <m:r>
                        <a:rPr lang="en-US" sz="2000" b="1" i="1" smtClean="0">
                          <a:solidFill>
                            <a:srgbClr val="000066"/>
                          </a:solidFill>
                          <a:latin typeface="Cambria Math"/>
                        </a:rPr>
                        <m:t>𝟐</m:t>
                      </m:r>
                      <m:r>
                        <a:rPr lang="en-US" sz="2000" b="1" i="1" smtClean="0">
                          <a:solidFill>
                            <a:srgbClr val="000066"/>
                          </a:solidFill>
                          <a:latin typeface="Cambria Math"/>
                        </a:rPr>
                        <m:t>−</m:t>
                      </m:r>
                      <m:f>
                        <m:fPr>
                          <m:ctrlPr>
                            <a:rPr lang="en-US" sz="2000" b="1" i="1" smtClean="0">
                              <a:solidFill>
                                <a:srgbClr val="000066"/>
                              </a:solidFill>
                              <a:latin typeface="Cambria Math"/>
                            </a:rPr>
                          </m:ctrlPr>
                        </m:fPr>
                        <m:num>
                          <m:r>
                            <a:rPr lang="en-US" sz="2000" b="1" i="1" smtClean="0">
                              <a:solidFill>
                                <a:srgbClr val="000066"/>
                              </a:solidFill>
                              <a:latin typeface="Cambria Math"/>
                            </a:rPr>
                            <m:t>𝟓</m:t>
                          </m:r>
                        </m:num>
                        <m:den>
                          <m:r>
                            <a:rPr lang="en-US" sz="2000" b="1" i="1" smtClean="0">
                              <a:solidFill>
                                <a:srgbClr val="000066"/>
                              </a:solidFill>
                              <a:latin typeface="Cambria Math"/>
                            </a:rPr>
                            <m:t>𝟑</m:t>
                          </m:r>
                        </m:den>
                      </m:f>
                      <m:r>
                        <a:rPr lang="en-US" sz="2000" b="1" i="1" smtClean="0">
                          <a:solidFill>
                            <a:srgbClr val="000066"/>
                          </a:solidFill>
                          <a:latin typeface="Cambria Math"/>
                        </a:rPr>
                        <m:t>=</m:t>
                      </m:r>
                      <m:f>
                        <m:fPr>
                          <m:ctrlPr>
                            <a:rPr lang="en-US" sz="2000" b="1" i="1" smtClean="0">
                              <a:solidFill>
                                <a:srgbClr val="000066"/>
                              </a:solidFill>
                              <a:latin typeface="Cambria Math"/>
                            </a:rPr>
                          </m:ctrlPr>
                        </m:fPr>
                        <m:num>
                          <m:r>
                            <a:rPr lang="en-US" sz="2000" b="1" i="1" smtClean="0">
                              <a:solidFill>
                                <a:srgbClr val="000066"/>
                              </a:solidFill>
                              <a:latin typeface="Cambria Math"/>
                            </a:rPr>
                            <m:t>𝟏</m:t>
                          </m:r>
                        </m:num>
                        <m:den>
                          <m:r>
                            <a:rPr lang="en-US" sz="2000" b="1" i="1" smtClean="0">
                              <a:solidFill>
                                <a:srgbClr val="000066"/>
                              </a:solidFill>
                              <a:latin typeface="Cambria Math"/>
                            </a:rPr>
                            <m:t>𝟑</m:t>
                          </m:r>
                        </m:den>
                      </m:f>
                    </m:oMath>
                  </m:oMathPara>
                </a14:m>
                <a:endParaRPr lang="en-IN" sz="2000" b="1" dirty="0" smtClean="0">
                  <a:solidFill>
                    <a:srgbClr val="000066"/>
                  </a:solidFill>
                  <a:latin typeface="Calibri" pitchFamily="34" charset="0"/>
                  <a:cs typeface="Calibri" pitchFamily="34" charset="0"/>
                </a:endParaRPr>
              </a:p>
              <a:p>
                <a:endParaRPr lang="en-IN" sz="2000" b="1" dirty="0" smtClean="0">
                  <a:solidFill>
                    <a:srgbClr val="000066"/>
                  </a:solidFill>
                  <a:latin typeface="Calibri" pitchFamily="34" charset="0"/>
                  <a:cs typeface="Calibri" pitchFamily="34" charset="0"/>
                </a:endParaRPr>
              </a:p>
              <a:p>
                <a:pPr/>
                <a14:m>
                  <m:oMathPara xmlns:m="http://schemas.openxmlformats.org/officeDocument/2006/math">
                    <m:oMathParaPr>
                      <m:jc m:val="left"/>
                    </m:oMathParaPr>
                    <m:oMath xmlns:m="http://schemas.openxmlformats.org/officeDocument/2006/math">
                      <m:r>
                        <a:rPr lang="en-IN" sz="2000" b="1" i="1" smtClean="0">
                          <a:solidFill>
                            <a:srgbClr val="000066"/>
                          </a:solidFill>
                          <a:latin typeface="Cambria Math"/>
                          <a:ea typeface="Cambria Math"/>
                        </a:rPr>
                        <m:t>∴</m:t>
                      </m:r>
                      <m:r>
                        <a:rPr lang="en-US" sz="2000" b="1" i="1" smtClean="0">
                          <a:solidFill>
                            <a:srgbClr val="000066"/>
                          </a:solidFill>
                          <a:latin typeface="Cambria Math"/>
                          <a:ea typeface="Cambria Math"/>
                        </a:rPr>
                        <m:t>𝑰</m:t>
                      </m:r>
                      <m:r>
                        <a:rPr lang="en-US" sz="2000" b="1" i="1" smtClean="0">
                          <a:solidFill>
                            <a:srgbClr val="000066"/>
                          </a:solidFill>
                          <a:latin typeface="Cambria Math"/>
                          <a:ea typeface="Cambria Math"/>
                        </a:rPr>
                        <m:t>= </m:t>
                      </m:r>
                      <m:nary>
                        <m:naryPr>
                          <m:limLoc m:val="undOvr"/>
                          <m:subHide m:val="on"/>
                          <m:supHide m:val="on"/>
                          <m:ctrlPr>
                            <a:rPr lang="en-US" sz="2000" b="1" i="1" smtClean="0">
                              <a:solidFill>
                                <a:srgbClr val="000066"/>
                              </a:solidFill>
                              <a:latin typeface="Cambria Math"/>
                              <a:ea typeface="Cambria Math"/>
                            </a:rPr>
                          </m:ctrlPr>
                        </m:naryPr>
                        <m:sub/>
                        <m:sup/>
                        <m:e>
                          <m:d>
                            <m:dPr>
                              <m:ctrlPr>
                                <a:rPr lang="en-US" sz="2000" b="1" i="1" smtClean="0">
                                  <a:solidFill>
                                    <a:srgbClr val="000066"/>
                                  </a:solidFill>
                                  <a:latin typeface="Cambria Math"/>
                                  <a:ea typeface="Cambria Math"/>
                                </a:rPr>
                              </m:ctrlPr>
                            </m:dPr>
                            <m:e>
                              <m:f>
                                <m:fPr>
                                  <m:ctrlPr>
                                    <a:rPr lang="en-US" sz="2000" b="1" i="1" smtClean="0">
                                      <a:solidFill>
                                        <a:srgbClr val="000066"/>
                                      </a:solidFill>
                                      <a:latin typeface="Cambria Math"/>
                                      <a:ea typeface="Cambria Math"/>
                                    </a:rPr>
                                  </m:ctrlPr>
                                </m:fPr>
                                <m:num>
                                  <m:f>
                                    <m:fPr>
                                      <m:type m:val="skw"/>
                                      <m:ctrlPr>
                                        <a:rPr lang="en-US" sz="2000" b="1" i="1" smtClean="0">
                                          <a:solidFill>
                                            <a:srgbClr val="000066"/>
                                          </a:solidFill>
                                          <a:latin typeface="Cambria Math"/>
                                          <a:ea typeface="Cambria Math"/>
                                        </a:rPr>
                                      </m:ctrlPr>
                                    </m:fPr>
                                    <m:num>
                                      <m:r>
                                        <a:rPr lang="en-US" sz="2000" b="1" i="1" smtClean="0">
                                          <a:solidFill>
                                            <a:srgbClr val="000066"/>
                                          </a:solidFill>
                                          <a:latin typeface="Cambria Math"/>
                                          <a:ea typeface="Cambria Math"/>
                                        </a:rPr>
                                        <m:t>𝟏</m:t>
                                      </m:r>
                                    </m:num>
                                    <m:den>
                                      <m:r>
                                        <a:rPr lang="en-US" sz="2000" b="1" i="1" smtClean="0">
                                          <a:solidFill>
                                            <a:srgbClr val="000066"/>
                                          </a:solidFill>
                                          <a:latin typeface="Cambria Math"/>
                                          <a:ea typeface="Cambria Math"/>
                                        </a:rPr>
                                        <m:t>𝟑</m:t>
                                      </m:r>
                                    </m:den>
                                  </m:f>
                                </m:num>
                                <m:den>
                                  <m:r>
                                    <a:rPr lang="en-US" sz="2000" b="1" i="1" smtClean="0">
                                      <a:solidFill>
                                        <a:srgbClr val="000066"/>
                                      </a:solidFill>
                                      <a:latin typeface="Cambria Math"/>
                                      <a:ea typeface="Cambria Math"/>
                                    </a:rPr>
                                    <m:t>𝒙</m:t>
                                  </m:r>
                                  <m:r>
                                    <a:rPr lang="en-US" sz="2000" b="1" i="1" smtClean="0">
                                      <a:solidFill>
                                        <a:srgbClr val="000066"/>
                                      </a:solidFill>
                                      <a:latin typeface="Cambria Math"/>
                                      <a:ea typeface="Cambria Math"/>
                                    </a:rPr>
                                    <m:t>+</m:t>
                                  </m:r>
                                  <m:r>
                                    <a:rPr lang="en-US" sz="2000" b="1" i="1" smtClean="0">
                                      <a:solidFill>
                                        <a:srgbClr val="000066"/>
                                      </a:solidFill>
                                      <a:latin typeface="Cambria Math"/>
                                      <a:ea typeface="Cambria Math"/>
                                    </a:rPr>
                                    <m:t>𝟐</m:t>
                                  </m:r>
                                </m:den>
                              </m:f>
                              <m:r>
                                <a:rPr lang="en-US" sz="2000" b="1" i="1" smtClean="0">
                                  <a:solidFill>
                                    <a:srgbClr val="000066"/>
                                  </a:solidFill>
                                  <a:latin typeface="Cambria Math"/>
                                  <a:ea typeface="Cambria Math"/>
                                </a:rPr>
                                <m:t>+</m:t>
                              </m:r>
                              <m:f>
                                <m:fPr>
                                  <m:ctrlPr>
                                    <a:rPr lang="en-US" sz="2000" b="1" i="1" smtClean="0">
                                      <a:solidFill>
                                        <a:srgbClr val="000066"/>
                                      </a:solidFill>
                                      <a:latin typeface="Cambria Math"/>
                                      <a:ea typeface="Cambria Math"/>
                                    </a:rPr>
                                  </m:ctrlPr>
                                </m:fPr>
                                <m:num>
                                  <m:f>
                                    <m:fPr>
                                      <m:type m:val="skw"/>
                                      <m:ctrlPr>
                                        <a:rPr lang="en-US" sz="2000" b="1" i="1" smtClean="0">
                                          <a:solidFill>
                                            <a:srgbClr val="000066"/>
                                          </a:solidFill>
                                          <a:latin typeface="Cambria Math"/>
                                          <a:ea typeface="Cambria Math"/>
                                        </a:rPr>
                                      </m:ctrlPr>
                                    </m:fPr>
                                    <m:num>
                                      <m:r>
                                        <a:rPr lang="en-US" sz="2000" b="1" i="1" smtClean="0">
                                          <a:solidFill>
                                            <a:srgbClr val="000066"/>
                                          </a:solidFill>
                                          <a:latin typeface="Cambria Math"/>
                                          <a:ea typeface="Cambria Math"/>
                                        </a:rPr>
                                        <m:t>𝟓</m:t>
                                      </m:r>
                                    </m:num>
                                    <m:den>
                                      <m:r>
                                        <a:rPr lang="en-US" sz="2000" b="1" i="1" smtClean="0">
                                          <a:solidFill>
                                            <a:srgbClr val="000066"/>
                                          </a:solidFill>
                                          <a:latin typeface="Cambria Math"/>
                                          <a:ea typeface="Cambria Math"/>
                                        </a:rPr>
                                        <m:t>𝟑</m:t>
                                      </m:r>
                                    </m:den>
                                  </m:f>
                                </m:num>
                                <m:den>
                                  <m:r>
                                    <a:rPr lang="en-US" sz="2000" b="1" i="1" smtClean="0">
                                      <a:solidFill>
                                        <a:srgbClr val="000066"/>
                                      </a:solidFill>
                                      <a:latin typeface="Cambria Math"/>
                                      <a:ea typeface="Cambria Math"/>
                                    </a:rPr>
                                    <m:t>𝒙</m:t>
                                  </m:r>
                                  <m:r>
                                    <a:rPr lang="en-US" sz="2000" b="1" i="1" smtClean="0">
                                      <a:solidFill>
                                        <a:srgbClr val="000066"/>
                                      </a:solidFill>
                                      <a:latin typeface="Cambria Math"/>
                                      <a:ea typeface="Cambria Math"/>
                                    </a:rPr>
                                    <m:t>−</m:t>
                                  </m:r>
                                  <m:r>
                                    <a:rPr lang="en-US" sz="2000" b="1" i="1" smtClean="0">
                                      <a:solidFill>
                                        <a:srgbClr val="000066"/>
                                      </a:solidFill>
                                      <a:latin typeface="Cambria Math"/>
                                      <a:ea typeface="Cambria Math"/>
                                    </a:rPr>
                                    <m:t>𝟏</m:t>
                                  </m:r>
                                </m:den>
                              </m:f>
                            </m:e>
                          </m:d>
                          <m:r>
                            <a:rPr lang="en-US" sz="2000" b="1" i="1" smtClean="0">
                              <a:solidFill>
                                <a:srgbClr val="000066"/>
                              </a:solidFill>
                              <a:latin typeface="Cambria Math"/>
                              <a:ea typeface="Cambria Math"/>
                            </a:rPr>
                            <m:t>𝒅𝒙</m:t>
                          </m:r>
                        </m:e>
                      </m:nary>
                      <m:r>
                        <a:rPr lang="en-US" sz="2000" b="1" i="1">
                          <a:solidFill>
                            <a:srgbClr val="000066"/>
                          </a:solidFill>
                          <a:latin typeface="Cambria Math"/>
                        </a:rPr>
                        <m:t>=</m:t>
                      </m:r>
                      <m:f>
                        <m:fPr>
                          <m:ctrlPr>
                            <a:rPr lang="en-US" sz="2000" b="1" i="1">
                              <a:solidFill>
                                <a:srgbClr val="000066"/>
                              </a:solidFill>
                              <a:latin typeface="Cambria Math"/>
                            </a:rPr>
                          </m:ctrlPr>
                        </m:fPr>
                        <m:num>
                          <m:r>
                            <a:rPr lang="en-US" sz="2000" b="1" i="1">
                              <a:solidFill>
                                <a:srgbClr val="000066"/>
                              </a:solidFill>
                              <a:latin typeface="Cambria Math"/>
                            </a:rPr>
                            <m:t>𝟏</m:t>
                          </m:r>
                        </m:num>
                        <m:den>
                          <m:r>
                            <a:rPr lang="en-US" sz="2000" b="1" i="1">
                              <a:solidFill>
                                <a:srgbClr val="000066"/>
                              </a:solidFill>
                              <a:latin typeface="Cambria Math"/>
                            </a:rPr>
                            <m:t>𝟑</m:t>
                          </m:r>
                        </m:den>
                      </m:f>
                      <m:r>
                        <a:rPr lang="en-US" sz="2000" b="1" i="1">
                          <a:solidFill>
                            <a:srgbClr val="000066"/>
                          </a:solidFill>
                          <a:latin typeface="Cambria Math"/>
                        </a:rPr>
                        <m:t>𝒍𝒏</m:t>
                      </m:r>
                      <m:d>
                        <m:dPr>
                          <m:begChr m:val="|"/>
                          <m:endChr m:val="|"/>
                          <m:ctrlPr>
                            <a:rPr lang="en-US" sz="2000" b="1" i="1">
                              <a:solidFill>
                                <a:srgbClr val="000066"/>
                              </a:solidFill>
                              <a:latin typeface="Cambria Math"/>
                            </a:rPr>
                          </m:ctrlPr>
                        </m:dPr>
                        <m:e>
                          <m:r>
                            <a:rPr lang="en-US" sz="2000" b="1" i="1">
                              <a:solidFill>
                                <a:srgbClr val="000066"/>
                              </a:solidFill>
                              <a:latin typeface="Cambria Math"/>
                            </a:rPr>
                            <m:t>𝒙</m:t>
                          </m:r>
                          <m:r>
                            <a:rPr lang="en-US" sz="2000" b="1" i="1">
                              <a:solidFill>
                                <a:srgbClr val="000066"/>
                              </a:solidFill>
                              <a:latin typeface="Cambria Math"/>
                            </a:rPr>
                            <m:t>+</m:t>
                          </m:r>
                          <m:r>
                            <a:rPr lang="en-US" sz="2000" b="1" i="1">
                              <a:solidFill>
                                <a:srgbClr val="000066"/>
                              </a:solidFill>
                              <a:latin typeface="Cambria Math"/>
                            </a:rPr>
                            <m:t>𝟐</m:t>
                          </m:r>
                        </m:e>
                      </m:d>
                      <m:r>
                        <a:rPr lang="en-US" sz="2000" b="1" i="1">
                          <a:solidFill>
                            <a:srgbClr val="000066"/>
                          </a:solidFill>
                          <a:latin typeface="Cambria Math"/>
                        </a:rPr>
                        <m:t>+</m:t>
                      </m:r>
                      <m:f>
                        <m:fPr>
                          <m:ctrlPr>
                            <a:rPr lang="en-US" sz="2000" b="1" i="1">
                              <a:solidFill>
                                <a:srgbClr val="000066"/>
                              </a:solidFill>
                              <a:latin typeface="Cambria Math"/>
                            </a:rPr>
                          </m:ctrlPr>
                        </m:fPr>
                        <m:num>
                          <m:r>
                            <a:rPr lang="en-US" sz="2000" b="1" i="1">
                              <a:solidFill>
                                <a:srgbClr val="000066"/>
                              </a:solidFill>
                              <a:latin typeface="Cambria Math"/>
                            </a:rPr>
                            <m:t>𝟓</m:t>
                          </m:r>
                        </m:num>
                        <m:den>
                          <m:r>
                            <a:rPr lang="en-US" sz="2000" b="1" i="1">
                              <a:solidFill>
                                <a:srgbClr val="000066"/>
                              </a:solidFill>
                              <a:latin typeface="Cambria Math"/>
                            </a:rPr>
                            <m:t>𝟑</m:t>
                          </m:r>
                        </m:den>
                      </m:f>
                      <m:r>
                        <a:rPr lang="en-US" sz="2000" b="1" i="1">
                          <a:solidFill>
                            <a:srgbClr val="000066"/>
                          </a:solidFill>
                          <a:latin typeface="Cambria Math"/>
                        </a:rPr>
                        <m:t>𝒍𝒏</m:t>
                      </m:r>
                      <m:d>
                        <m:dPr>
                          <m:begChr m:val="|"/>
                          <m:endChr m:val="|"/>
                          <m:ctrlPr>
                            <a:rPr lang="en-US" sz="2000" b="1" i="1">
                              <a:solidFill>
                                <a:srgbClr val="000066"/>
                              </a:solidFill>
                              <a:latin typeface="Cambria Math"/>
                            </a:rPr>
                          </m:ctrlPr>
                        </m:dPr>
                        <m:e>
                          <m:r>
                            <a:rPr lang="en-US" sz="2000" b="1" i="1">
                              <a:solidFill>
                                <a:srgbClr val="000066"/>
                              </a:solidFill>
                              <a:latin typeface="Cambria Math"/>
                            </a:rPr>
                            <m:t>𝒏</m:t>
                          </m:r>
                          <m:r>
                            <a:rPr lang="en-US" sz="2000" b="1" i="1">
                              <a:solidFill>
                                <a:srgbClr val="000066"/>
                              </a:solidFill>
                              <a:latin typeface="Cambria Math"/>
                            </a:rPr>
                            <m:t>−</m:t>
                          </m:r>
                          <m:r>
                            <a:rPr lang="en-US" sz="2000" b="1" i="1">
                              <a:solidFill>
                                <a:srgbClr val="000066"/>
                              </a:solidFill>
                              <a:latin typeface="Cambria Math"/>
                            </a:rPr>
                            <m:t>𝟏</m:t>
                          </m:r>
                        </m:e>
                      </m:d>
                      <m:r>
                        <a:rPr lang="en-US" sz="2000" b="1" i="1">
                          <a:solidFill>
                            <a:srgbClr val="000066"/>
                          </a:solidFill>
                          <a:latin typeface="Cambria Math"/>
                        </a:rPr>
                        <m:t>+</m:t>
                      </m:r>
                      <m:r>
                        <a:rPr lang="en-US" sz="2000" b="1" i="1">
                          <a:solidFill>
                            <a:srgbClr val="000066"/>
                          </a:solidFill>
                          <a:latin typeface="Cambria Math"/>
                        </a:rPr>
                        <m:t>𝑪</m:t>
                      </m:r>
                    </m:oMath>
                  </m:oMathPara>
                </a14:m>
                <a:endParaRPr lang="en-IN" sz="2000" b="1" dirty="0">
                  <a:solidFill>
                    <a:srgbClr val="000066"/>
                  </a:solidFill>
                  <a:latin typeface="Calibri" pitchFamily="34" charset="0"/>
                  <a:cs typeface="Calibri" pitchFamily="34" charset="0"/>
                </a:endParaRPr>
              </a:p>
              <a:p>
                <a:endParaRPr lang="en-IN" sz="2000" dirty="0" smtClean="0">
                  <a:latin typeface="Calibri" pitchFamily="34" charset="0"/>
                  <a:cs typeface="Calibr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 y="914400"/>
                <a:ext cx="7924800" cy="5592108"/>
              </a:xfrm>
              <a:prstGeom prst="rect">
                <a:avLst/>
              </a:prstGeom>
              <a:blipFill rotWithShape="1">
                <a:blip r:embed="rId3"/>
                <a:stretch>
                  <a:fillRect l="-769" b="-1309"/>
                </a:stretch>
              </a:blipFill>
            </p:spPr>
            <p:txBody>
              <a:bodyPr/>
              <a:lstStyle/>
              <a:p>
                <a:r>
                  <a:rPr lang="en-IN">
                    <a:noFill/>
                  </a:rPr>
                  <a:t> </a:t>
                </a:r>
              </a:p>
            </p:txBody>
          </p:sp>
        </mc:Fallback>
      </mc:AlternateContent>
    </p:spTree>
    <p:extLst>
      <p:ext uri="{BB962C8B-B14F-4D97-AF65-F5344CB8AC3E}">
        <p14:creationId xmlns:p14="http://schemas.microsoft.com/office/powerpoint/2010/main" val="375825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990600"/>
            <a:ext cx="8382000" cy="4832092"/>
          </a:xfrm>
          <a:prstGeom prst="rect">
            <a:avLst/>
          </a:prstGeom>
          <a:noFill/>
        </p:spPr>
        <p:txBody>
          <a:bodyPr wrap="square" rtlCol="0">
            <a:spAutoFit/>
          </a:bodyPr>
          <a:lstStyle/>
          <a:p>
            <a:pPr marL="285750" indent="-285750" algn="just">
              <a:buFont typeface="Wingdings" pitchFamily="2" charset="2"/>
              <a:buChar char="v"/>
            </a:pPr>
            <a:r>
              <a:rPr lang="en-US" sz="2800" b="1" dirty="0" smtClean="0">
                <a:solidFill>
                  <a:srgbClr val="7030A0"/>
                </a:solidFill>
              </a:rPr>
              <a:t>In this lesson we will introduce the idea of the </a:t>
            </a:r>
            <a:r>
              <a:rPr lang="en-US" sz="2800" b="1" dirty="0" err="1" smtClean="0">
                <a:solidFill>
                  <a:srgbClr val="7030A0"/>
                </a:solidFill>
              </a:rPr>
              <a:t>antiderivative</a:t>
            </a:r>
            <a:r>
              <a:rPr lang="en-US" sz="2800" b="1" dirty="0" smtClean="0">
                <a:solidFill>
                  <a:srgbClr val="7030A0"/>
                </a:solidFill>
              </a:rPr>
              <a:t> of a function and formalize as “INDEFINITE INTEGRALS” we will derive a set of rules that will aid our computations as we solve problems.</a:t>
            </a:r>
          </a:p>
          <a:p>
            <a:pPr algn="just"/>
            <a:endParaRPr lang="en-US" sz="2800" b="1" dirty="0">
              <a:solidFill>
                <a:srgbClr val="7030A0"/>
              </a:solidFill>
            </a:endParaRPr>
          </a:p>
          <a:p>
            <a:pPr algn="just"/>
            <a:endParaRPr lang="en-US" sz="2800" b="1" dirty="0" smtClean="0">
              <a:solidFill>
                <a:srgbClr val="7030A0"/>
              </a:solidFill>
            </a:endParaRPr>
          </a:p>
          <a:p>
            <a:pPr marL="285750" indent="-285750" algn="just">
              <a:buFont typeface="Wingdings" pitchFamily="2" charset="2"/>
              <a:buChar char="v"/>
            </a:pPr>
            <a:r>
              <a:rPr lang="en-US" sz="2800" b="1" dirty="0" smtClean="0">
                <a:solidFill>
                  <a:srgbClr val="7030A0"/>
                </a:solidFill>
              </a:rPr>
              <a:t>The most of the mathematical operations have inverse operations. The invers operation of addition is subtractions, the inverse operation of multiplication is division, the inverse operation of differentiations is called integration</a:t>
            </a:r>
            <a:endParaRPr lang="en-IN" sz="2800" b="1" dirty="0">
              <a:solidFill>
                <a:srgbClr val="7030A0"/>
              </a:solidFill>
            </a:endParaRPr>
          </a:p>
        </p:txBody>
      </p:sp>
      <p:sp>
        <p:nvSpPr>
          <p:cNvPr id="3" name="Pentagon 2"/>
          <p:cNvSpPr/>
          <p:nvPr/>
        </p:nvSpPr>
        <p:spPr>
          <a:xfrm>
            <a:off x="1066800" y="304800"/>
            <a:ext cx="3276600"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800" b="1" spc="150" dirty="0" smtClean="0">
                <a:ln w="11430"/>
                <a:solidFill>
                  <a:srgbClr val="FF0000"/>
                </a:solidFill>
                <a:effectLst>
                  <a:outerShdw blurRad="25400" algn="tl" rotWithShape="0">
                    <a:srgbClr val="000000">
                      <a:alpha val="43000"/>
                    </a:srgbClr>
                  </a:outerShdw>
                </a:effectLst>
                <a:latin typeface="Calibri" pitchFamily="34" charset="0"/>
                <a:cs typeface="Calibri" pitchFamily="34" charset="0"/>
              </a:rPr>
              <a:t>INTRODUCTION</a:t>
            </a:r>
            <a:endParaRPr lang="en-US" sz="2800" b="1" spc="150" dirty="0">
              <a:ln w="11430"/>
              <a:solidFill>
                <a:srgbClr val="FF0000"/>
              </a:solidFill>
              <a:effectLst>
                <a:outerShdw blurRad="25400" algn="tl" rotWithShape="0">
                  <a:srgbClr val="000000">
                    <a:alpha val="43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3175548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13000">
              <a:srgbClr val="C7E9C9">
                <a:lumMod val="0"/>
                <a:lumOff val="100000"/>
              </a:srgbClr>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7949046" y="1454451"/>
            <a:ext cx="446809" cy="369332"/>
          </a:xfrm>
          <a:prstGeom prst="rect">
            <a:avLst/>
          </a:prstGeom>
          <a:noFill/>
        </p:spPr>
        <p:txBody>
          <a:bodyPr wrap="square" rtlCol="0">
            <a:spAutoFit/>
          </a:bodyPr>
          <a:lstStyle/>
          <a:p>
            <a:r>
              <a:rPr lang="en-US" dirty="0" smtClean="0"/>
              <a:t>2</a:t>
            </a:r>
            <a:endParaRPr lang="en-IN" dirty="0"/>
          </a:p>
        </p:txBody>
      </p:sp>
      <p:sp>
        <p:nvSpPr>
          <p:cNvPr id="3" name="TextBox 2"/>
          <p:cNvSpPr txBox="1"/>
          <p:nvPr/>
        </p:nvSpPr>
        <p:spPr>
          <a:xfrm>
            <a:off x="1066800" y="302567"/>
            <a:ext cx="7467599" cy="523220"/>
          </a:xfrm>
          <a:prstGeom prst="rect">
            <a:avLst/>
          </a:prstGeom>
          <a:noFill/>
        </p:spPr>
        <p:txBody>
          <a:bodyPr wrap="square" rtlCol="0">
            <a:spAutoFit/>
          </a:bodyPr>
          <a:lstStyle/>
          <a:p>
            <a:pPr algn="ctr"/>
            <a:r>
              <a:rPr lang="en-US" sz="2800" b="1" u="sng" dirty="0">
                <a:solidFill>
                  <a:srgbClr val="C00000"/>
                </a:solidFill>
              </a:rPr>
              <a:t>M</a:t>
            </a:r>
            <a:r>
              <a:rPr lang="en-US" sz="2800" b="1" u="sng" dirty="0" smtClean="0">
                <a:solidFill>
                  <a:srgbClr val="C00000"/>
                </a:solidFill>
              </a:rPr>
              <a:t>arking scheme of board  Questions 2019</a:t>
            </a:r>
            <a:endParaRPr lang="en-IN" sz="2800" b="1" u="sng" dirty="0">
              <a:solidFill>
                <a:srgbClr val="C00000"/>
              </a:solidFill>
            </a:endParaRPr>
          </a:p>
        </p:txBody>
      </p:sp>
      <p:pic>
        <p:nvPicPr>
          <p:cNvPr id="2050" name="Picture 2" descr="C:\Users\JITU\Desktop\Niranjan Sahu\saroj kara sir\Q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982" y="1046018"/>
            <a:ext cx="3505200" cy="194983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ITU\Desktop\Niranjan Sahu\saroj kara sir\A 7.jpg"/>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75805" y="3810000"/>
            <a:ext cx="8020050" cy="228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1002084"/>
            <a:ext cx="2057400" cy="461665"/>
          </a:xfrm>
          <a:prstGeom prst="rect">
            <a:avLst/>
          </a:prstGeom>
          <a:noFill/>
        </p:spPr>
        <p:txBody>
          <a:bodyPr wrap="square" rtlCol="0">
            <a:spAutoFit/>
          </a:bodyPr>
          <a:lstStyle/>
          <a:p>
            <a:r>
              <a:rPr lang="en-US" sz="2400" b="1" dirty="0" smtClean="0">
                <a:solidFill>
                  <a:srgbClr val="FF0000"/>
                </a:solidFill>
              </a:rPr>
              <a:t>Question :</a:t>
            </a:r>
            <a:endParaRPr lang="en-IN" sz="2400" b="1" dirty="0">
              <a:solidFill>
                <a:srgbClr val="FF0000"/>
              </a:solidFill>
            </a:endParaRPr>
          </a:p>
        </p:txBody>
      </p:sp>
      <p:sp>
        <p:nvSpPr>
          <p:cNvPr id="7" name="TextBox 6"/>
          <p:cNvSpPr txBox="1"/>
          <p:nvPr/>
        </p:nvSpPr>
        <p:spPr>
          <a:xfrm>
            <a:off x="256309" y="3175827"/>
            <a:ext cx="2057400" cy="461665"/>
          </a:xfrm>
          <a:prstGeom prst="rect">
            <a:avLst/>
          </a:prstGeom>
          <a:noFill/>
        </p:spPr>
        <p:txBody>
          <a:bodyPr wrap="square" rtlCol="0">
            <a:spAutoFit/>
          </a:bodyPr>
          <a:lstStyle/>
          <a:p>
            <a:r>
              <a:rPr lang="en-US" sz="2400" b="1" dirty="0" smtClean="0">
                <a:solidFill>
                  <a:srgbClr val="002060"/>
                </a:solidFill>
              </a:rPr>
              <a:t>Answer</a:t>
            </a:r>
            <a:endParaRPr lang="en-IN" sz="2400" b="1" dirty="0">
              <a:solidFill>
                <a:srgbClr val="002060"/>
              </a:solidFill>
            </a:endParaRPr>
          </a:p>
        </p:txBody>
      </p:sp>
    </p:spTree>
    <p:extLst>
      <p:ext uri="{BB962C8B-B14F-4D97-AF65-F5344CB8AC3E}">
        <p14:creationId xmlns:p14="http://schemas.microsoft.com/office/powerpoint/2010/main" val="3350530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6000">
              <a:srgbClr val="C7E9C9">
                <a:lumMod val="0"/>
                <a:lumOff val="100000"/>
              </a:srgbClr>
            </a:gs>
            <a:gs pos="100000">
              <a:schemeClr val="bg1"/>
            </a:gs>
          </a:gsLst>
          <a:lin ang="16200000" scaled="1"/>
          <a:tileRect/>
        </a:gradFill>
        <a:effectLst/>
      </p:bgPr>
    </p:bg>
    <p:spTree>
      <p:nvGrpSpPr>
        <p:cNvPr id="1" name=""/>
        <p:cNvGrpSpPr/>
        <p:nvPr/>
      </p:nvGrpSpPr>
      <p:grpSpPr>
        <a:xfrm>
          <a:off x="0" y="0"/>
          <a:ext cx="0" cy="0"/>
          <a:chOff x="0" y="0"/>
          <a:chExt cx="0" cy="0"/>
        </a:xfrm>
      </p:grpSpPr>
      <p:pic>
        <p:nvPicPr>
          <p:cNvPr id="3075" name="Picture 3" descr="C:\Users\JITU\Desktop\Niranjan Sahu\saroj kara sir\Q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29546"/>
          <a:stretch/>
        </p:blipFill>
        <p:spPr bwMode="auto">
          <a:xfrm>
            <a:off x="2286000" y="712714"/>
            <a:ext cx="4038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ITU\Desktop\Niranjan Sahu\saroj kara sir\A 8.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62000" y="3415145"/>
            <a:ext cx="7870825" cy="3106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1002084"/>
            <a:ext cx="2057400" cy="461665"/>
          </a:xfrm>
          <a:prstGeom prst="rect">
            <a:avLst/>
          </a:prstGeom>
          <a:noFill/>
        </p:spPr>
        <p:txBody>
          <a:bodyPr wrap="square" rtlCol="0">
            <a:spAutoFit/>
          </a:bodyPr>
          <a:lstStyle/>
          <a:p>
            <a:r>
              <a:rPr lang="en-US" sz="2400" b="1" dirty="0" smtClean="0">
                <a:solidFill>
                  <a:srgbClr val="FF0000"/>
                </a:solidFill>
              </a:rPr>
              <a:t>Question :</a:t>
            </a:r>
            <a:endParaRPr lang="en-IN" sz="2400" b="1" dirty="0">
              <a:solidFill>
                <a:srgbClr val="FF0000"/>
              </a:solidFill>
            </a:endParaRPr>
          </a:p>
        </p:txBody>
      </p:sp>
      <p:sp>
        <p:nvSpPr>
          <p:cNvPr id="6" name="TextBox 5"/>
          <p:cNvSpPr txBox="1"/>
          <p:nvPr/>
        </p:nvSpPr>
        <p:spPr>
          <a:xfrm>
            <a:off x="256309" y="2920421"/>
            <a:ext cx="2057400" cy="461665"/>
          </a:xfrm>
          <a:prstGeom prst="rect">
            <a:avLst/>
          </a:prstGeom>
          <a:noFill/>
        </p:spPr>
        <p:txBody>
          <a:bodyPr wrap="square" rtlCol="0">
            <a:spAutoFit/>
          </a:bodyPr>
          <a:lstStyle/>
          <a:p>
            <a:r>
              <a:rPr lang="en-US" sz="2400" b="1" dirty="0" smtClean="0">
                <a:solidFill>
                  <a:srgbClr val="002060"/>
                </a:solidFill>
              </a:rPr>
              <a:t>Answer</a:t>
            </a:r>
            <a:endParaRPr lang="en-IN" sz="2400" b="1" dirty="0">
              <a:solidFill>
                <a:srgbClr val="002060"/>
              </a:solidFill>
            </a:endParaRPr>
          </a:p>
        </p:txBody>
      </p:sp>
      <p:sp>
        <p:nvSpPr>
          <p:cNvPr id="7" name="TextBox 6"/>
          <p:cNvSpPr txBox="1"/>
          <p:nvPr/>
        </p:nvSpPr>
        <p:spPr>
          <a:xfrm>
            <a:off x="8186016" y="1002084"/>
            <a:ext cx="446809" cy="369332"/>
          </a:xfrm>
          <a:prstGeom prst="rect">
            <a:avLst/>
          </a:prstGeom>
          <a:noFill/>
        </p:spPr>
        <p:txBody>
          <a:bodyPr wrap="square" rtlCol="0">
            <a:spAutoFit/>
          </a:bodyPr>
          <a:lstStyle/>
          <a:p>
            <a:r>
              <a:rPr lang="en-US" dirty="0" smtClean="0"/>
              <a:t>2</a:t>
            </a:r>
            <a:endParaRPr lang="en-IN" dirty="0"/>
          </a:p>
        </p:txBody>
      </p:sp>
    </p:spTree>
    <p:extLst>
      <p:ext uri="{BB962C8B-B14F-4D97-AF65-F5344CB8AC3E}">
        <p14:creationId xmlns:p14="http://schemas.microsoft.com/office/powerpoint/2010/main" val="52509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0"/>
                <a:lumOff val="100000"/>
              </a:srgbClr>
            </a:gs>
            <a:gs pos="0">
              <a:srgbClr val="55F030"/>
            </a:gs>
            <a:gs pos="12000">
              <a:srgbClr val="C7E9C9">
                <a:lumMod val="0"/>
                <a:lumOff val="100000"/>
              </a:srgbClr>
            </a:gs>
            <a:gs pos="100000">
              <a:schemeClr val="bg1">
                <a:lumMod val="13000"/>
                <a:lumOff val="87000"/>
              </a:schemeClr>
            </a:gs>
          </a:gsLst>
          <a:lin ang="16200000" scaled="1"/>
          <a:tileRect/>
        </a:gradFill>
        <a:effectLst/>
      </p:bgPr>
    </p:bg>
    <p:spTree>
      <p:nvGrpSpPr>
        <p:cNvPr id="1" name=""/>
        <p:cNvGrpSpPr/>
        <p:nvPr/>
      </p:nvGrpSpPr>
      <p:grpSpPr>
        <a:xfrm>
          <a:off x="0" y="0"/>
          <a:ext cx="0" cy="0"/>
          <a:chOff x="0" y="0"/>
          <a:chExt cx="0" cy="0"/>
        </a:xfrm>
      </p:grpSpPr>
      <p:pic>
        <p:nvPicPr>
          <p:cNvPr id="4098" name="Picture 2" descr="C:\Users\JITU\Desktop\Niranjan Sahu\saroj kara sir\Q19.jpg"/>
          <p:cNvPicPr>
            <a:picLocks noChangeAspect="1" noChangeArrowheads="1"/>
          </p:cNvPicPr>
          <p:nvPr/>
        </p:nvPicPr>
        <p:blipFill rotWithShape="1">
          <a:blip r:embed="rId2">
            <a:extLst>
              <a:ext uri="{28A0092B-C50C-407E-A947-70E740481C1C}">
                <a14:useLocalDpi xmlns:a14="http://schemas.microsoft.com/office/drawing/2010/main" val="0"/>
              </a:ext>
            </a:extLst>
          </a:blip>
          <a:srcRect b="30154"/>
          <a:stretch/>
        </p:blipFill>
        <p:spPr bwMode="auto">
          <a:xfrm>
            <a:off x="2667000" y="750311"/>
            <a:ext cx="3429000" cy="15079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002084"/>
            <a:ext cx="2057400" cy="461665"/>
          </a:xfrm>
          <a:prstGeom prst="rect">
            <a:avLst/>
          </a:prstGeom>
          <a:noFill/>
        </p:spPr>
        <p:txBody>
          <a:bodyPr wrap="square" rtlCol="0">
            <a:spAutoFit/>
          </a:bodyPr>
          <a:lstStyle/>
          <a:p>
            <a:r>
              <a:rPr lang="en-US" sz="2400" b="1" dirty="0" smtClean="0">
                <a:solidFill>
                  <a:srgbClr val="FF0000"/>
                </a:solidFill>
              </a:rPr>
              <a:t>Question :</a:t>
            </a:r>
            <a:endParaRPr lang="en-IN" sz="2400" b="1" dirty="0">
              <a:solidFill>
                <a:srgbClr val="FF0000"/>
              </a:solidFill>
            </a:endParaRPr>
          </a:p>
        </p:txBody>
      </p:sp>
      <p:pic>
        <p:nvPicPr>
          <p:cNvPr id="4099" name="Picture 3" descr="C:\Users\JITU\Desktop\Niranjan Sahu\saroj kara sir\A 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394363"/>
            <a:ext cx="7877175" cy="2419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6309" y="2689588"/>
            <a:ext cx="2057400" cy="461665"/>
          </a:xfrm>
          <a:prstGeom prst="rect">
            <a:avLst/>
          </a:prstGeom>
          <a:noFill/>
        </p:spPr>
        <p:txBody>
          <a:bodyPr wrap="square" rtlCol="0">
            <a:spAutoFit/>
          </a:bodyPr>
          <a:lstStyle/>
          <a:p>
            <a:r>
              <a:rPr lang="en-US" sz="2400" b="1" dirty="0" smtClean="0">
                <a:solidFill>
                  <a:srgbClr val="002060"/>
                </a:solidFill>
              </a:rPr>
              <a:t>Answer</a:t>
            </a:r>
            <a:endParaRPr lang="en-IN" sz="2400" b="1" dirty="0">
              <a:solidFill>
                <a:srgbClr val="002060"/>
              </a:solidFill>
            </a:endParaRPr>
          </a:p>
        </p:txBody>
      </p:sp>
      <p:sp>
        <p:nvSpPr>
          <p:cNvPr id="6" name="TextBox 5"/>
          <p:cNvSpPr txBox="1"/>
          <p:nvPr/>
        </p:nvSpPr>
        <p:spPr>
          <a:xfrm>
            <a:off x="7983681" y="955825"/>
            <a:ext cx="446809" cy="369332"/>
          </a:xfrm>
          <a:prstGeom prst="rect">
            <a:avLst/>
          </a:prstGeom>
          <a:noFill/>
        </p:spPr>
        <p:txBody>
          <a:bodyPr wrap="square" rtlCol="0">
            <a:spAutoFit/>
          </a:bodyPr>
          <a:lstStyle/>
          <a:p>
            <a:r>
              <a:rPr lang="en-US" dirty="0"/>
              <a:t>4</a:t>
            </a:r>
            <a:endParaRPr lang="en-IN" dirty="0"/>
          </a:p>
        </p:txBody>
      </p:sp>
    </p:spTree>
    <p:extLst>
      <p:ext uri="{BB962C8B-B14F-4D97-AF65-F5344CB8AC3E}">
        <p14:creationId xmlns:p14="http://schemas.microsoft.com/office/powerpoint/2010/main" val="2863207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5562600" cy="584775"/>
          </a:xfrm>
          <a:prstGeom prst="rect">
            <a:avLst/>
          </a:prstGeom>
          <a:noFill/>
        </p:spPr>
        <p:txBody>
          <a:bodyPr wrap="square" rtlCol="0">
            <a:spAutoFit/>
          </a:bodyPr>
          <a:lstStyle/>
          <a:p>
            <a:r>
              <a:rPr lang="en-US" sz="3200" b="1" dirty="0" smtClean="0">
                <a:solidFill>
                  <a:srgbClr val="C00000"/>
                </a:solidFill>
              </a:rPr>
              <a:t>MIND MAP / CONCEPT MAP</a:t>
            </a:r>
            <a:endParaRPr lang="en-IN" sz="3200" b="1" dirty="0">
              <a:solidFill>
                <a:srgbClr val="C00000"/>
              </a:solidFill>
            </a:endParaRPr>
          </a:p>
        </p:txBody>
      </p:sp>
      <p:grpSp>
        <p:nvGrpSpPr>
          <p:cNvPr id="34" name="Group 33"/>
          <p:cNvGrpSpPr/>
          <p:nvPr/>
        </p:nvGrpSpPr>
        <p:grpSpPr>
          <a:xfrm>
            <a:off x="526472" y="863598"/>
            <a:ext cx="8007928" cy="5486400"/>
            <a:chOff x="242455" y="914400"/>
            <a:chExt cx="8007928" cy="5486400"/>
          </a:xfrm>
        </p:grpSpPr>
        <p:grpSp>
          <p:nvGrpSpPr>
            <p:cNvPr id="33" name="Group 32"/>
            <p:cNvGrpSpPr/>
            <p:nvPr/>
          </p:nvGrpSpPr>
          <p:grpSpPr>
            <a:xfrm>
              <a:off x="242455" y="914400"/>
              <a:ext cx="8007928" cy="5486400"/>
              <a:chOff x="242455" y="914400"/>
              <a:chExt cx="8007928" cy="5486400"/>
            </a:xfrm>
          </p:grpSpPr>
          <p:sp>
            <p:nvSpPr>
              <p:cNvPr id="3" name="Oval 2"/>
              <p:cNvSpPr/>
              <p:nvPr/>
            </p:nvSpPr>
            <p:spPr>
              <a:xfrm>
                <a:off x="3463636" y="2592531"/>
                <a:ext cx="2247900" cy="166427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smtClean="0"/>
                  <a:t>INDEFINITE INTEGRALS</a:t>
                </a:r>
                <a:endParaRPr lang="en-IN" sz="2000" b="1" dirty="0"/>
              </a:p>
            </p:txBody>
          </p:sp>
          <mc:AlternateContent xmlns:mc="http://schemas.openxmlformats.org/markup-compatibility/2006" xmlns:a14="http://schemas.microsoft.com/office/drawing/2010/main">
            <mc:Choice Requires="a14">
              <p:sp>
                <p:nvSpPr>
                  <p:cNvPr id="4" name="Rectangle 3"/>
                  <p:cNvSpPr/>
                  <p:nvPr/>
                </p:nvSpPr>
                <p:spPr>
                  <a:xfrm>
                    <a:off x="6116783" y="1581149"/>
                    <a:ext cx="2133600"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smtClean="0"/>
                      <a:t>Integration by substitution </a:t>
                    </a:r>
                    <a14:m>
                      <m:oMath xmlns:m="http://schemas.openxmlformats.org/officeDocument/2006/math">
                        <m:r>
                          <a:rPr lang="en-US" sz="1400" i="1" smtClean="0">
                            <a:latin typeface="Cambria Math"/>
                            <a:ea typeface="Cambria Math"/>
                          </a:rPr>
                          <m:t>∫</m:t>
                        </m:r>
                        <m:r>
                          <a:rPr lang="en-US" sz="1400" b="0" i="1" smtClean="0">
                            <a:latin typeface="Cambria Math"/>
                            <a:ea typeface="Cambria Math"/>
                          </a:rPr>
                          <m:t>𝑓</m:t>
                        </m:r>
                        <m:d>
                          <m:dPr>
                            <m:ctrlPr>
                              <a:rPr lang="en-US" sz="1400" b="0" i="1" smtClean="0">
                                <a:latin typeface="Cambria Math"/>
                                <a:ea typeface="Cambria Math"/>
                              </a:rPr>
                            </m:ctrlPr>
                          </m:dPr>
                          <m:e>
                            <m:r>
                              <a:rPr lang="en-US" sz="1400" b="0" i="1" smtClean="0">
                                <a:latin typeface="Cambria Math"/>
                                <a:ea typeface="Cambria Math"/>
                              </a:rPr>
                              <m:t>𝑔</m:t>
                            </m:r>
                            <m:d>
                              <m:dPr>
                                <m:ctrlPr>
                                  <a:rPr lang="en-US" sz="1400" b="0" i="1" smtClean="0">
                                    <a:latin typeface="Cambria Math"/>
                                    <a:ea typeface="Cambria Math"/>
                                  </a:rPr>
                                </m:ctrlPr>
                              </m:dPr>
                              <m:e>
                                <m:r>
                                  <a:rPr lang="en-US" sz="1400" b="0" i="1" smtClean="0">
                                    <a:latin typeface="Cambria Math"/>
                                    <a:ea typeface="Cambria Math"/>
                                  </a:rPr>
                                  <m:t>𝑥</m:t>
                                </m:r>
                              </m:e>
                            </m:d>
                          </m:e>
                        </m:d>
                        <m:r>
                          <a:rPr lang="en-US" sz="1400" b="0" i="1" smtClean="0">
                            <a:latin typeface="Cambria Math"/>
                            <a:ea typeface="Cambria Math"/>
                          </a:rPr>
                          <m:t>.</m:t>
                        </m:r>
                        <m:sSup>
                          <m:sSupPr>
                            <m:ctrlPr>
                              <a:rPr lang="en-US" sz="1400" b="0" i="1" smtClean="0">
                                <a:latin typeface="Cambria Math"/>
                                <a:ea typeface="Cambria Math"/>
                              </a:rPr>
                            </m:ctrlPr>
                          </m:sSupPr>
                          <m:e>
                            <m:r>
                              <a:rPr lang="en-US" sz="1400" b="0" i="1" smtClean="0">
                                <a:latin typeface="Cambria Math"/>
                                <a:ea typeface="Cambria Math"/>
                              </a:rPr>
                              <m:t>𝑔</m:t>
                            </m:r>
                          </m:e>
                          <m:sup>
                            <m:r>
                              <m:rPr>
                                <m:sty m:val="p"/>
                              </m:rPr>
                              <a:rPr lang="en-US" sz="1400" b="0" i="0" smtClean="0">
                                <a:latin typeface="Cambria Math"/>
                                <a:ea typeface="Cambria Math"/>
                              </a:rPr>
                              <m:t>I</m:t>
                            </m:r>
                          </m:sup>
                        </m:sSup>
                        <m:d>
                          <m:dPr>
                            <m:ctrlPr>
                              <a:rPr lang="en-US" sz="1400" b="0" i="1" smtClean="0">
                                <a:latin typeface="Cambria Math"/>
                                <a:ea typeface="Cambria Math"/>
                              </a:rPr>
                            </m:ctrlPr>
                          </m:dPr>
                          <m:e>
                            <m:r>
                              <a:rPr lang="en-US" sz="1400" b="0" i="1" smtClean="0">
                                <a:latin typeface="Cambria Math"/>
                                <a:ea typeface="Cambria Math"/>
                              </a:rPr>
                              <m:t>𝑥</m:t>
                            </m:r>
                          </m:e>
                        </m:d>
                        <m:r>
                          <a:rPr lang="en-US" sz="1400" b="0" i="1" smtClean="0">
                            <a:latin typeface="Cambria Math"/>
                            <a:ea typeface="Cambria Math"/>
                          </a:rPr>
                          <m:t>𝑑𝑥</m:t>
                        </m:r>
                      </m:oMath>
                    </a14:m>
                    <a:endParaRPr lang="en-IN" sz="1400" dirty="0"/>
                  </a:p>
                </p:txBody>
              </p:sp>
            </mc:Choice>
            <mc:Fallback xmlns="">
              <p:sp>
                <p:nvSpPr>
                  <p:cNvPr id="4" name="Rectangle 3"/>
                  <p:cNvSpPr>
                    <a:spLocks noRot="1" noChangeAspect="1" noMove="1" noResize="1" noEditPoints="1" noAdjustHandles="1" noChangeArrowheads="1" noChangeShapeType="1" noTextEdit="1"/>
                  </p:cNvSpPr>
                  <p:nvPr/>
                </p:nvSpPr>
                <p:spPr>
                  <a:xfrm>
                    <a:off x="6116783" y="1581149"/>
                    <a:ext cx="2133600" cy="990600"/>
                  </a:xfrm>
                  <a:prstGeom prst="rect">
                    <a:avLst/>
                  </a:prstGeom>
                  <a:blipFill rotWithShape="1">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42455" y="1671204"/>
                    <a:ext cx="2729345" cy="11083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solidFill>
                          <a:schemeClr val="tx1">
                            <a:lumMod val="95000"/>
                            <a:lumOff val="5000"/>
                          </a:schemeClr>
                        </a:solidFill>
                      </a:rPr>
                      <a:t>Integration by parts</a:t>
                    </a:r>
                    <a:endParaRPr lang="en-IN" sz="1200" dirty="0" smtClean="0">
                      <a:solidFill>
                        <a:schemeClr val="tx1">
                          <a:lumMod val="95000"/>
                          <a:lumOff val="5000"/>
                        </a:schemeClr>
                      </a:solidFill>
                    </a:endParaRPr>
                  </a:p>
                  <a:p>
                    <a:pPr algn="ctr"/>
                    <a14:m>
                      <m:oMathPara xmlns:m="http://schemas.openxmlformats.org/officeDocument/2006/math">
                        <m:oMathParaPr>
                          <m:jc m:val="centerGroup"/>
                        </m:oMathParaPr>
                        <m:oMath xmlns:m="http://schemas.openxmlformats.org/officeDocument/2006/math">
                          <m:nary>
                            <m:naryPr>
                              <m:limLoc m:val="undOvr"/>
                              <m:subHide m:val="on"/>
                              <m:supHide m:val="on"/>
                              <m:ctrlPr>
                                <a:rPr lang="en-IN" sz="1200" i="1" smtClean="0">
                                  <a:solidFill>
                                    <a:schemeClr val="tx1">
                                      <a:lumMod val="95000"/>
                                      <a:lumOff val="5000"/>
                                    </a:schemeClr>
                                  </a:solidFill>
                                  <a:latin typeface="Cambria Math"/>
                                </a:rPr>
                              </m:ctrlPr>
                            </m:naryPr>
                            <m:sub/>
                            <m:sup/>
                            <m:e>
                              <m:r>
                                <m:rPr>
                                  <m:sty m:val="p"/>
                                </m:rPr>
                                <a:rPr lang="en-US" sz="1200" b="0" i="0" smtClean="0">
                                  <a:solidFill>
                                    <a:schemeClr val="tx1">
                                      <a:lumMod val="95000"/>
                                      <a:lumOff val="5000"/>
                                    </a:schemeClr>
                                  </a:solidFill>
                                  <a:latin typeface="Cambria Math"/>
                                </a:rPr>
                                <m:t>u</m:t>
                              </m:r>
                              <m:r>
                                <a:rPr lang="en-US" sz="1200" b="0" i="0" smtClean="0">
                                  <a:solidFill>
                                    <a:schemeClr val="tx1">
                                      <a:lumMod val="95000"/>
                                      <a:lumOff val="5000"/>
                                    </a:schemeClr>
                                  </a:solidFill>
                                  <a:latin typeface="Cambria Math"/>
                                </a:rPr>
                                <m:t>.</m:t>
                              </m:r>
                              <m:r>
                                <m:rPr>
                                  <m:sty m:val="p"/>
                                </m:rPr>
                                <a:rPr lang="en-US" sz="1200" b="0" i="0" smtClean="0">
                                  <a:solidFill>
                                    <a:schemeClr val="tx1">
                                      <a:lumMod val="95000"/>
                                      <a:lumOff val="5000"/>
                                    </a:schemeClr>
                                  </a:solidFill>
                                  <a:latin typeface="Cambria Math"/>
                                </a:rPr>
                                <m:t>v</m:t>
                              </m:r>
                              <m:r>
                                <a:rPr lang="en-US" sz="1200" b="0" i="0" smtClean="0">
                                  <a:solidFill>
                                    <a:schemeClr val="tx1">
                                      <a:lumMod val="95000"/>
                                      <a:lumOff val="5000"/>
                                    </a:schemeClr>
                                  </a:solidFill>
                                  <a:latin typeface="Cambria Math"/>
                                </a:rPr>
                                <m:t> </m:t>
                              </m:r>
                              <m:r>
                                <m:rPr>
                                  <m:sty m:val="p"/>
                                </m:rPr>
                                <a:rPr lang="en-US" sz="1200" b="0" i="0" smtClean="0">
                                  <a:solidFill>
                                    <a:schemeClr val="tx1">
                                      <a:lumMod val="95000"/>
                                      <a:lumOff val="5000"/>
                                    </a:schemeClr>
                                  </a:solidFill>
                                  <a:latin typeface="Cambria Math"/>
                                </a:rPr>
                                <m:t>dx</m:t>
                              </m:r>
                              <m:r>
                                <a:rPr lang="en-US" sz="1200" b="0" i="0" smtClean="0">
                                  <a:solidFill>
                                    <a:schemeClr val="tx1">
                                      <a:lumMod val="95000"/>
                                      <a:lumOff val="5000"/>
                                    </a:schemeClr>
                                  </a:solidFill>
                                  <a:latin typeface="Cambria Math"/>
                                </a:rPr>
                                <m:t>=</m:t>
                              </m:r>
                              <m:r>
                                <m:rPr>
                                  <m:sty m:val="p"/>
                                </m:rPr>
                                <a:rPr lang="en-US" sz="1200" b="0" i="0" smtClean="0">
                                  <a:solidFill>
                                    <a:schemeClr val="tx1">
                                      <a:lumMod val="95000"/>
                                      <a:lumOff val="5000"/>
                                    </a:schemeClr>
                                  </a:solidFill>
                                  <a:latin typeface="Cambria Math"/>
                                </a:rPr>
                                <m:t>u</m:t>
                              </m:r>
                              <m:nary>
                                <m:naryPr>
                                  <m:limLoc m:val="undOvr"/>
                                  <m:subHide m:val="on"/>
                                  <m:supHide m:val="on"/>
                                  <m:ctrlPr>
                                    <a:rPr lang="en-US" sz="1200" b="0" i="1" smtClean="0">
                                      <a:solidFill>
                                        <a:schemeClr val="tx1">
                                          <a:lumMod val="95000"/>
                                          <a:lumOff val="5000"/>
                                        </a:schemeClr>
                                      </a:solidFill>
                                      <a:latin typeface="Cambria Math"/>
                                    </a:rPr>
                                  </m:ctrlPr>
                                </m:naryPr>
                                <m:sub/>
                                <m:sup/>
                                <m:e>
                                  <m:r>
                                    <m:rPr>
                                      <m:sty m:val="p"/>
                                    </m:rPr>
                                    <a:rPr lang="en-US" sz="1200" b="0" i="0" smtClean="0">
                                      <a:solidFill>
                                        <a:schemeClr val="tx1">
                                          <a:lumMod val="95000"/>
                                          <a:lumOff val="5000"/>
                                        </a:schemeClr>
                                      </a:solidFill>
                                      <a:latin typeface="Cambria Math"/>
                                    </a:rPr>
                                    <m:t>v</m:t>
                                  </m:r>
                                  <m:r>
                                    <a:rPr lang="en-US" sz="1200" b="0" i="0" smtClean="0">
                                      <a:solidFill>
                                        <a:schemeClr val="tx1">
                                          <a:lumMod val="95000"/>
                                          <a:lumOff val="5000"/>
                                        </a:schemeClr>
                                      </a:solidFill>
                                      <a:latin typeface="Cambria Math"/>
                                    </a:rPr>
                                    <m:t> </m:t>
                                  </m:r>
                                  <m:r>
                                    <m:rPr>
                                      <m:sty m:val="p"/>
                                    </m:rPr>
                                    <a:rPr lang="en-US" sz="1200" b="0" i="0" smtClean="0">
                                      <a:solidFill>
                                        <a:schemeClr val="tx1">
                                          <a:lumMod val="95000"/>
                                          <a:lumOff val="5000"/>
                                        </a:schemeClr>
                                      </a:solidFill>
                                      <a:latin typeface="Cambria Math"/>
                                    </a:rPr>
                                    <m:t>dx</m:t>
                                  </m:r>
                                  <m:r>
                                    <a:rPr lang="en-US" sz="1200" b="0" i="0" smtClean="0">
                                      <a:solidFill>
                                        <a:schemeClr val="tx1">
                                          <a:lumMod val="95000"/>
                                          <a:lumOff val="5000"/>
                                        </a:schemeClr>
                                      </a:solidFill>
                                      <a:latin typeface="Cambria Math"/>
                                    </a:rPr>
                                    <m:t> −</m:t>
                                  </m:r>
                                  <m:nary>
                                    <m:naryPr>
                                      <m:limLoc m:val="undOvr"/>
                                      <m:subHide m:val="on"/>
                                      <m:supHide m:val="on"/>
                                      <m:ctrlPr>
                                        <a:rPr lang="en-US" sz="1200" b="0" i="1" smtClean="0">
                                          <a:solidFill>
                                            <a:schemeClr val="tx1">
                                              <a:lumMod val="95000"/>
                                              <a:lumOff val="5000"/>
                                            </a:schemeClr>
                                          </a:solidFill>
                                          <a:latin typeface="Cambria Math"/>
                                        </a:rPr>
                                      </m:ctrlPr>
                                    </m:naryPr>
                                    <m:sub/>
                                    <m:sup/>
                                    <m:e>
                                      <m:d>
                                        <m:dPr>
                                          <m:ctrlPr>
                                            <a:rPr lang="en-US" sz="1200" b="0" i="1" smtClean="0">
                                              <a:solidFill>
                                                <a:schemeClr val="tx1">
                                                  <a:lumMod val="95000"/>
                                                  <a:lumOff val="5000"/>
                                                </a:schemeClr>
                                              </a:solidFill>
                                              <a:latin typeface="Cambria Math"/>
                                            </a:rPr>
                                          </m:ctrlPr>
                                        </m:dPr>
                                        <m:e>
                                          <m:sSup>
                                            <m:sSupPr>
                                              <m:ctrlPr>
                                                <a:rPr lang="en-US" sz="1200" b="0" i="1" smtClean="0">
                                                  <a:solidFill>
                                                    <a:schemeClr val="tx1">
                                                      <a:lumMod val="95000"/>
                                                      <a:lumOff val="5000"/>
                                                    </a:schemeClr>
                                                  </a:solidFill>
                                                  <a:latin typeface="Cambria Math"/>
                                                </a:rPr>
                                              </m:ctrlPr>
                                            </m:sSupPr>
                                            <m:e>
                                              <m:r>
                                                <m:rPr>
                                                  <m:sty m:val="p"/>
                                                </m:rPr>
                                                <a:rPr lang="en-US" sz="1200" b="0" i="0" smtClean="0">
                                                  <a:solidFill>
                                                    <a:schemeClr val="tx1">
                                                      <a:lumMod val="95000"/>
                                                      <a:lumOff val="5000"/>
                                                    </a:schemeClr>
                                                  </a:solidFill>
                                                  <a:latin typeface="Cambria Math"/>
                                                </a:rPr>
                                                <m:t>u</m:t>
                                              </m:r>
                                            </m:e>
                                            <m:sup>
                                              <m:r>
                                                <m:rPr>
                                                  <m:sty m:val="p"/>
                                                </m:rPr>
                                                <a:rPr lang="en-US" sz="1200" b="0" i="0" smtClean="0">
                                                  <a:solidFill>
                                                    <a:schemeClr val="tx1">
                                                      <a:lumMod val="95000"/>
                                                      <a:lumOff val="5000"/>
                                                    </a:schemeClr>
                                                  </a:solidFill>
                                                  <a:latin typeface="Cambria Math"/>
                                                </a:rPr>
                                                <m:t>I</m:t>
                                              </m:r>
                                            </m:sup>
                                          </m:sSup>
                                          <m:r>
                                            <a:rPr lang="en-US" sz="1200" b="0" i="0" smtClean="0">
                                              <a:solidFill>
                                                <a:schemeClr val="tx1">
                                                  <a:lumMod val="95000"/>
                                                  <a:lumOff val="5000"/>
                                                </a:schemeClr>
                                              </a:solidFill>
                                              <a:latin typeface="Cambria Math"/>
                                            </a:rPr>
                                            <m:t>.</m:t>
                                          </m:r>
                                          <m:nary>
                                            <m:naryPr>
                                              <m:limLoc m:val="undOvr"/>
                                              <m:subHide m:val="on"/>
                                              <m:supHide m:val="on"/>
                                              <m:ctrlPr>
                                                <a:rPr lang="en-US" sz="1200" b="0" i="1" smtClean="0">
                                                  <a:solidFill>
                                                    <a:schemeClr val="tx1">
                                                      <a:lumMod val="95000"/>
                                                      <a:lumOff val="5000"/>
                                                    </a:schemeClr>
                                                  </a:solidFill>
                                                  <a:latin typeface="Cambria Math"/>
                                                </a:rPr>
                                              </m:ctrlPr>
                                            </m:naryPr>
                                            <m:sub/>
                                            <m:sup/>
                                            <m:e>
                                              <m:r>
                                                <m:rPr>
                                                  <m:sty m:val="p"/>
                                                </m:rPr>
                                                <a:rPr lang="en-US" sz="1200" b="0" i="0" smtClean="0">
                                                  <a:solidFill>
                                                    <a:schemeClr val="tx1">
                                                      <a:lumMod val="95000"/>
                                                      <a:lumOff val="5000"/>
                                                    </a:schemeClr>
                                                  </a:solidFill>
                                                  <a:latin typeface="Cambria Math"/>
                                                </a:rPr>
                                                <m:t>v</m:t>
                                              </m:r>
                                              <m:r>
                                                <a:rPr lang="en-US" sz="1200" b="0" i="0" smtClean="0">
                                                  <a:solidFill>
                                                    <a:schemeClr val="tx1">
                                                      <a:lumMod val="95000"/>
                                                      <a:lumOff val="5000"/>
                                                    </a:schemeClr>
                                                  </a:solidFill>
                                                  <a:latin typeface="Cambria Math"/>
                                                </a:rPr>
                                                <m:t> </m:t>
                                              </m:r>
                                              <m:r>
                                                <m:rPr>
                                                  <m:sty m:val="p"/>
                                                </m:rPr>
                                                <a:rPr lang="en-US" sz="1200" b="0" i="0" smtClean="0">
                                                  <a:solidFill>
                                                    <a:schemeClr val="tx1">
                                                      <a:lumMod val="95000"/>
                                                      <a:lumOff val="5000"/>
                                                    </a:schemeClr>
                                                  </a:solidFill>
                                                  <a:latin typeface="Cambria Math"/>
                                                </a:rPr>
                                                <m:t>dx</m:t>
                                              </m:r>
                                            </m:e>
                                          </m:nary>
                                        </m:e>
                                      </m:d>
                                      <m:r>
                                        <m:rPr>
                                          <m:sty m:val="p"/>
                                        </m:rPr>
                                        <a:rPr lang="en-US" sz="1200" b="0" i="0" smtClean="0">
                                          <a:solidFill>
                                            <a:schemeClr val="tx1">
                                              <a:lumMod val="95000"/>
                                              <a:lumOff val="5000"/>
                                            </a:schemeClr>
                                          </a:solidFill>
                                          <a:latin typeface="Cambria Math"/>
                                        </a:rPr>
                                        <m:t>dx</m:t>
                                      </m:r>
                                    </m:e>
                                  </m:nary>
                                </m:e>
                              </m:nary>
                            </m:e>
                          </m:nary>
                        </m:oMath>
                      </m:oMathPara>
                    </a14:m>
                    <a:endParaRPr lang="en-IN"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42455" y="1671204"/>
                    <a:ext cx="2729345" cy="1108364"/>
                  </a:xfrm>
                  <a:prstGeom prst="rect">
                    <a:avLst/>
                  </a:prstGeom>
                  <a:blipFill rotWithShape="1">
                    <a:blip r:embed="rId3"/>
                    <a:stretch>
                      <a:fillRect/>
                    </a:stretch>
                  </a:blipFill>
                </p:spPr>
                <p:txBody>
                  <a:bodyPr/>
                  <a:lstStyle/>
                  <a:p>
                    <a:r>
                      <a:rPr lang="en-IN">
                        <a:noFill/>
                      </a:rPr>
                      <a:t> </a:t>
                    </a:r>
                  </a:p>
                </p:txBody>
              </p:sp>
            </mc:Fallback>
          </mc:AlternateContent>
          <p:sp>
            <p:nvSpPr>
              <p:cNvPr id="6" name="Rectangle 5"/>
              <p:cNvSpPr/>
              <p:nvPr/>
            </p:nvSpPr>
            <p:spPr>
              <a:xfrm>
                <a:off x="3463636" y="914400"/>
                <a:ext cx="2133600" cy="990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smtClean="0"/>
                  <a:t>Some standard integrals</a:t>
                </a:r>
                <a:endParaRPr lang="en-IN" sz="1600" dirty="0"/>
              </a:p>
            </p:txBody>
          </p:sp>
          <mc:AlternateContent xmlns:mc="http://schemas.openxmlformats.org/markup-compatibility/2006" xmlns:a14="http://schemas.microsoft.com/office/drawing/2010/main">
            <mc:Choice Requires="a14">
              <p:sp>
                <p:nvSpPr>
                  <p:cNvPr id="7" name="Rectangle 6"/>
                  <p:cNvSpPr/>
                  <p:nvPr/>
                </p:nvSpPr>
                <p:spPr>
                  <a:xfrm>
                    <a:off x="3429000" y="4953000"/>
                    <a:ext cx="2687783" cy="144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lumMod val="95000"/>
                            <a:lumOff val="5000"/>
                          </a:schemeClr>
                        </a:solidFill>
                      </a:rPr>
                      <a:t>Some special types of integrals </a:t>
                    </a:r>
                    <a14:m>
                      <m:oMath xmlns:m="http://schemas.openxmlformats.org/officeDocument/2006/math">
                        <m:nary>
                          <m:naryPr>
                            <m:limLoc m:val="undOvr"/>
                            <m:subHide m:val="on"/>
                            <m:supHide m:val="on"/>
                            <m:ctrlPr>
                              <a:rPr lang="en-US" sz="1400" i="1" smtClean="0">
                                <a:solidFill>
                                  <a:schemeClr val="tx1">
                                    <a:lumMod val="95000"/>
                                    <a:lumOff val="5000"/>
                                  </a:schemeClr>
                                </a:solidFill>
                                <a:latin typeface="Cambria Math"/>
                              </a:rPr>
                            </m:ctrlPr>
                          </m:naryPr>
                          <m:sub/>
                          <m:sup/>
                          <m:e>
                            <m:rad>
                              <m:radPr>
                                <m:degHide m:val="on"/>
                                <m:ctrlPr>
                                  <a:rPr lang="en-US" sz="1400" i="1" smtClean="0">
                                    <a:solidFill>
                                      <a:schemeClr val="tx1">
                                        <a:lumMod val="95000"/>
                                        <a:lumOff val="5000"/>
                                      </a:schemeClr>
                                    </a:solidFill>
                                    <a:latin typeface="Cambria Math"/>
                                  </a:rPr>
                                </m:ctrlPr>
                              </m:radPr>
                              <m:deg/>
                              <m:e>
                                <m:sSup>
                                  <m:sSupPr>
                                    <m:ctrlPr>
                                      <a:rPr lang="en-US" sz="140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𝑥</m:t>
                                    </m:r>
                                  </m:e>
                                  <m:sup>
                                    <m:r>
                                      <a:rPr lang="en-US" sz="1400" b="0" i="1" smtClean="0">
                                        <a:solidFill>
                                          <a:schemeClr val="tx1">
                                            <a:lumMod val="95000"/>
                                            <a:lumOff val="5000"/>
                                          </a:schemeClr>
                                        </a:solidFill>
                                        <a:latin typeface="Cambria Math"/>
                                      </a:rPr>
                                      <m:t>2</m:t>
                                    </m:r>
                                  </m:sup>
                                </m:sSup>
                              </m:e>
                            </m:rad>
                          </m:e>
                        </m:nary>
                        <m:r>
                          <a:rPr lang="en-US" sz="1400" b="0" i="1" smtClean="0">
                            <a:solidFill>
                              <a:schemeClr val="tx1">
                                <a:lumMod val="95000"/>
                                <a:lumOff val="5000"/>
                              </a:schemeClr>
                            </a:solidFill>
                            <a:latin typeface="Cambria Math"/>
                          </a:rPr>
                          <m:t>−</m:t>
                        </m:r>
                        <m:sSup>
                          <m:sSupPr>
                            <m:ctrlPr>
                              <a:rPr lang="en-US" sz="1400" b="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𝑎</m:t>
                            </m:r>
                          </m:e>
                          <m:sup>
                            <m:r>
                              <a:rPr lang="en-US" sz="1400" b="0" i="1" smtClean="0">
                                <a:solidFill>
                                  <a:schemeClr val="tx1">
                                    <a:lumMod val="95000"/>
                                    <a:lumOff val="5000"/>
                                  </a:schemeClr>
                                </a:solidFill>
                                <a:latin typeface="Cambria Math"/>
                              </a:rPr>
                              <m:t>2</m:t>
                            </m:r>
                          </m:sup>
                        </m:sSup>
                        <m:r>
                          <a:rPr lang="en-US" sz="1400" b="0" i="1" smtClean="0">
                            <a:solidFill>
                              <a:schemeClr val="tx1">
                                <a:lumMod val="95000"/>
                                <a:lumOff val="5000"/>
                              </a:schemeClr>
                            </a:solidFill>
                            <a:latin typeface="Cambria Math"/>
                          </a:rPr>
                          <m:t>𝑑𝑥</m:t>
                        </m:r>
                        <m:r>
                          <a:rPr lang="en-US" sz="1400" b="0" i="1" smtClean="0">
                            <a:solidFill>
                              <a:schemeClr val="tx1">
                                <a:lumMod val="95000"/>
                                <a:lumOff val="5000"/>
                              </a:schemeClr>
                            </a:solidFill>
                            <a:latin typeface="Cambria Math"/>
                          </a:rPr>
                          <m:t>, </m:t>
                        </m:r>
                        <m:nary>
                          <m:naryPr>
                            <m:limLoc m:val="undOvr"/>
                            <m:subHide m:val="on"/>
                            <m:supHide m:val="on"/>
                            <m:ctrlPr>
                              <a:rPr lang="en-US" sz="1400" b="0" i="1" smtClean="0">
                                <a:solidFill>
                                  <a:schemeClr val="tx1">
                                    <a:lumMod val="95000"/>
                                    <a:lumOff val="5000"/>
                                  </a:schemeClr>
                                </a:solidFill>
                                <a:latin typeface="Cambria Math"/>
                              </a:rPr>
                            </m:ctrlPr>
                          </m:naryPr>
                          <m:sub/>
                          <m:sup/>
                          <m:e>
                            <m:rad>
                              <m:radPr>
                                <m:degHide m:val="on"/>
                                <m:ctrlPr>
                                  <a:rPr lang="en-US" sz="1400" b="0" i="1" smtClean="0">
                                    <a:solidFill>
                                      <a:schemeClr val="tx1">
                                        <a:lumMod val="95000"/>
                                        <a:lumOff val="5000"/>
                                      </a:schemeClr>
                                    </a:solidFill>
                                    <a:latin typeface="Cambria Math"/>
                                  </a:rPr>
                                </m:ctrlPr>
                              </m:radPr>
                              <m:deg/>
                              <m:e>
                                <m:sSup>
                                  <m:sSupPr>
                                    <m:ctrlPr>
                                      <a:rPr lang="en-US" sz="1400" b="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𝑥</m:t>
                                    </m:r>
                                  </m:e>
                                  <m:sup>
                                    <m:r>
                                      <a:rPr lang="en-US" sz="1400" b="0" i="1" smtClean="0">
                                        <a:solidFill>
                                          <a:schemeClr val="tx1">
                                            <a:lumMod val="95000"/>
                                            <a:lumOff val="5000"/>
                                          </a:schemeClr>
                                        </a:solidFill>
                                        <a:latin typeface="Cambria Math"/>
                                      </a:rPr>
                                      <m:t>2</m:t>
                                    </m:r>
                                  </m:sup>
                                </m:sSup>
                                <m:r>
                                  <a:rPr lang="en-US" sz="1400" b="0" i="1" smtClean="0">
                                    <a:solidFill>
                                      <a:schemeClr val="tx1">
                                        <a:lumMod val="95000"/>
                                        <a:lumOff val="5000"/>
                                      </a:schemeClr>
                                    </a:solidFill>
                                    <a:latin typeface="Cambria Math"/>
                                  </a:rPr>
                                  <m:t>+</m:t>
                                </m:r>
                                <m:sSup>
                                  <m:sSupPr>
                                    <m:ctrlPr>
                                      <a:rPr lang="en-US" sz="1400" b="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𝑎</m:t>
                                    </m:r>
                                  </m:e>
                                  <m:sup>
                                    <m:r>
                                      <a:rPr lang="en-US" sz="1400" b="0" i="1" smtClean="0">
                                        <a:solidFill>
                                          <a:schemeClr val="tx1">
                                            <a:lumMod val="95000"/>
                                            <a:lumOff val="5000"/>
                                          </a:schemeClr>
                                        </a:solidFill>
                                        <a:latin typeface="Cambria Math"/>
                                      </a:rPr>
                                      <m:t>2</m:t>
                                    </m:r>
                                  </m:sup>
                                </m:sSup>
                                <m:r>
                                  <a:rPr lang="en-US" sz="1400" b="0" i="1" smtClean="0">
                                    <a:solidFill>
                                      <a:schemeClr val="tx1">
                                        <a:lumMod val="95000"/>
                                        <a:lumOff val="5000"/>
                                      </a:schemeClr>
                                    </a:solidFill>
                                    <a:latin typeface="Cambria Math"/>
                                  </a:rPr>
                                  <m:t>  </m:t>
                                </m:r>
                              </m:e>
                            </m:rad>
                          </m:e>
                        </m:nary>
                        <m:r>
                          <a:rPr lang="en-US" sz="1400" b="0" i="1" smtClean="0">
                            <a:solidFill>
                              <a:schemeClr val="tx1">
                                <a:lumMod val="95000"/>
                                <a:lumOff val="5000"/>
                              </a:schemeClr>
                            </a:solidFill>
                            <a:latin typeface="Cambria Math"/>
                          </a:rPr>
                          <m:t>𝑑𝑥</m:t>
                        </m:r>
                        <m:r>
                          <a:rPr lang="en-US" sz="1400" b="0" i="1" smtClean="0">
                            <a:solidFill>
                              <a:schemeClr val="tx1">
                                <a:lumMod val="95000"/>
                                <a:lumOff val="5000"/>
                              </a:schemeClr>
                            </a:solidFill>
                            <a:latin typeface="Cambria Math"/>
                          </a:rPr>
                          <m:t>,</m:t>
                        </m:r>
                        <m:nary>
                          <m:naryPr>
                            <m:limLoc m:val="undOvr"/>
                            <m:subHide m:val="on"/>
                            <m:supHide m:val="on"/>
                            <m:ctrlPr>
                              <a:rPr lang="en-US" sz="1400" b="0" i="1" smtClean="0">
                                <a:solidFill>
                                  <a:schemeClr val="tx1">
                                    <a:lumMod val="95000"/>
                                    <a:lumOff val="5000"/>
                                  </a:schemeClr>
                                </a:solidFill>
                                <a:latin typeface="Cambria Math"/>
                              </a:rPr>
                            </m:ctrlPr>
                          </m:naryPr>
                          <m:sub/>
                          <m:sup/>
                          <m:e>
                            <m:rad>
                              <m:radPr>
                                <m:degHide m:val="on"/>
                                <m:ctrlPr>
                                  <a:rPr lang="en-US" sz="1400" b="0" i="1" smtClean="0">
                                    <a:solidFill>
                                      <a:schemeClr val="tx1">
                                        <a:lumMod val="95000"/>
                                        <a:lumOff val="5000"/>
                                      </a:schemeClr>
                                    </a:solidFill>
                                    <a:latin typeface="Cambria Math"/>
                                  </a:rPr>
                                </m:ctrlPr>
                              </m:radPr>
                              <m:deg/>
                              <m:e>
                                <m:sSup>
                                  <m:sSupPr>
                                    <m:ctrlPr>
                                      <a:rPr lang="en-US" sz="1400" b="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𝑎</m:t>
                                    </m:r>
                                  </m:e>
                                  <m:sup>
                                    <m:r>
                                      <a:rPr lang="en-US" sz="1400" b="0" i="1" smtClean="0">
                                        <a:solidFill>
                                          <a:schemeClr val="tx1">
                                            <a:lumMod val="95000"/>
                                            <a:lumOff val="5000"/>
                                          </a:schemeClr>
                                        </a:solidFill>
                                        <a:latin typeface="Cambria Math"/>
                                      </a:rPr>
                                      <m:t>2</m:t>
                                    </m:r>
                                  </m:sup>
                                </m:sSup>
                                <m:r>
                                  <a:rPr lang="en-US" sz="1400" b="0" i="1" smtClean="0">
                                    <a:solidFill>
                                      <a:schemeClr val="tx1">
                                        <a:lumMod val="95000"/>
                                        <a:lumOff val="5000"/>
                                      </a:schemeClr>
                                    </a:solidFill>
                                    <a:latin typeface="Cambria Math"/>
                                  </a:rPr>
                                  <m:t>−</m:t>
                                </m:r>
                                <m:sSup>
                                  <m:sSupPr>
                                    <m:ctrlPr>
                                      <a:rPr lang="en-US" sz="1400" b="0" i="1" smtClean="0">
                                        <a:solidFill>
                                          <a:schemeClr val="tx1">
                                            <a:lumMod val="95000"/>
                                            <a:lumOff val="5000"/>
                                          </a:schemeClr>
                                        </a:solidFill>
                                        <a:latin typeface="Cambria Math"/>
                                      </a:rPr>
                                    </m:ctrlPr>
                                  </m:sSupPr>
                                  <m:e>
                                    <m:r>
                                      <a:rPr lang="en-US" sz="1400" b="0" i="1" smtClean="0">
                                        <a:solidFill>
                                          <a:schemeClr val="tx1">
                                            <a:lumMod val="95000"/>
                                            <a:lumOff val="5000"/>
                                          </a:schemeClr>
                                        </a:solidFill>
                                        <a:latin typeface="Cambria Math"/>
                                      </a:rPr>
                                      <m:t>𝑥</m:t>
                                    </m:r>
                                  </m:e>
                                  <m:sup>
                                    <m:r>
                                      <a:rPr lang="en-US" sz="1400" b="0" i="1" smtClean="0">
                                        <a:solidFill>
                                          <a:schemeClr val="tx1">
                                            <a:lumMod val="95000"/>
                                            <a:lumOff val="5000"/>
                                          </a:schemeClr>
                                        </a:solidFill>
                                        <a:latin typeface="Cambria Math"/>
                                      </a:rPr>
                                      <m:t>2</m:t>
                                    </m:r>
                                  </m:sup>
                                </m:sSup>
                              </m:e>
                            </m:rad>
                          </m:e>
                        </m:nary>
                        <m:r>
                          <a:rPr lang="en-US" sz="1400" b="0" i="1" smtClean="0">
                            <a:solidFill>
                              <a:schemeClr val="tx1">
                                <a:lumMod val="95000"/>
                                <a:lumOff val="5000"/>
                              </a:schemeClr>
                            </a:solidFill>
                            <a:latin typeface="Cambria Math"/>
                          </a:rPr>
                          <m:t>𝑑𝑥</m:t>
                        </m:r>
                      </m:oMath>
                    </a14:m>
                    <a:endParaRPr lang="en-IN" sz="1400" dirty="0">
                      <a:solidFill>
                        <a:schemeClr val="tx1">
                          <a:lumMod val="95000"/>
                          <a:lumOff val="5000"/>
                        </a:schemeClr>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429000" y="4953000"/>
                    <a:ext cx="2687783" cy="1447800"/>
                  </a:xfrm>
                  <a:prstGeom prst="rect">
                    <a:avLst/>
                  </a:prstGeom>
                  <a:blipFill rotWithShape="1">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359236" y="3602182"/>
                    <a:ext cx="1724891" cy="123651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solidFill>
                          <a:schemeClr val="tx1">
                            <a:lumMod val="95000"/>
                            <a:lumOff val="5000"/>
                          </a:schemeClr>
                        </a:solidFill>
                      </a:rPr>
                      <a:t>Integration of Rational Expressions</a:t>
                    </a:r>
                    <a14:m>
                      <m:oMath xmlns:m="http://schemas.openxmlformats.org/officeDocument/2006/math">
                        <m:f>
                          <m:fPr>
                            <m:ctrlPr>
                              <a:rPr lang="en-US" sz="1400" i="1" smtClean="0">
                                <a:solidFill>
                                  <a:schemeClr val="tx1">
                                    <a:lumMod val="95000"/>
                                    <a:lumOff val="5000"/>
                                  </a:schemeClr>
                                </a:solidFill>
                                <a:latin typeface="Cambria Math"/>
                              </a:rPr>
                            </m:ctrlPr>
                          </m:fPr>
                          <m:num>
                            <m:r>
                              <a:rPr lang="en-US" sz="1400" b="0" i="1" smtClean="0">
                                <a:solidFill>
                                  <a:schemeClr val="tx1">
                                    <a:lumMod val="95000"/>
                                    <a:lumOff val="5000"/>
                                  </a:schemeClr>
                                </a:solidFill>
                                <a:latin typeface="Cambria Math"/>
                              </a:rPr>
                              <m:t>𝑝</m:t>
                            </m:r>
                            <m:r>
                              <a:rPr lang="en-US" sz="1400" b="0" i="1" smtClean="0">
                                <a:solidFill>
                                  <a:schemeClr val="tx1">
                                    <a:lumMod val="95000"/>
                                    <a:lumOff val="5000"/>
                                  </a:schemeClr>
                                </a:solidFill>
                                <a:latin typeface="Cambria Math"/>
                              </a:rPr>
                              <m:t>(</m:t>
                            </m:r>
                            <m:r>
                              <a:rPr lang="en-US" sz="1400" b="0" i="1" smtClean="0">
                                <a:solidFill>
                                  <a:schemeClr val="tx1">
                                    <a:lumMod val="95000"/>
                                    <a:lumOff val="5000"/>
                                  </a:schemeClr>
                                </a:solidFill>
                                <a:latin typeface="Cambria Math"/>
                              </a:rPr>
                              <m:t>𝑥</m:t>
                            </m:r>
                            <m:r>
                              <a:rPr lang="en-US" sz="1400" b="0" i="1" smtClean="0">
                                <a:solidFill>
                                  <a:schemeClr val="tx1">
                                    <a:lumMod val="95000"/>
                                    <a:lumOff val="5000"/>
                                  </a:schemeClr>
                                </a:solidFill>
                                <a:latin typeface="Cambria Math"/>
                              </a:rPr>
                              <m:t>)</m:t>
                            </m:r>
                          </m:num>
                          <m:den>
                            <m:r>
                              <a:rPr lang="en-US" sz="1400" b="0" i="1" smtClean="0">
                                <a:solidFill>
                                  <a:schemeClr val="tx1">
                                    <a:lumMod val="95000"/>
                                    <a:lumOff val="5000"/>
                                  </a:schemeClr>
                                </a:solidFill>
                                <a:latin typeface="Cambria Math"/>
                              </a:rPr>
                              <m:t>𝑄</m:t>
                            </m:r>
                            <m:r>
                              <a:rPr lang="en-US" sz="1400" b="0" i="1" smtClean="0">
                                <a:solidFill>
                                  <a:schemeClr val="tx1">
                                    <a:lumMod val="95000"/>
                                    <a:lumOff val="5000"/>
                                  </a:schemeClr>
                                </a:solidFill>
                                <a:latin typeface="Cambria Math"/>
                              </a:rPr>
                              <m:t>(</m:t>
                            </m:r>
                            <m:r>
                              <a:rPr lang="en-US" sz="1400" b="0" i="1" smtClean="0">
                                <a:solidFill>
                                  <a:schemeClr val="tx1">
                                    <a:lumMod val="95000"/>
                                    <a:lumOff val="5000"/>
                                  </a:schemeClr>
                                </a:solidFill>
                                <a:latin typeface="Cambria Math"/>
                              </a:rPr>
                              <m:t>𝑥</m:t>
                            </m:r>
                            <m:r>
                              <a:rPr lang="en-US" sz="1400" b="0" i="1" smtClean="0">
                                <a:solidFill>
                                  <a:schemeClr val="tx1">
                                    <a:lumMod val="95000"/>
                                    <a:lumOff val="5000"/>
                                  </a:schemeClr>
                                </a:solidFill>
                                <a:latin typeface="Cambria Math"/>
                              </a:rPr>
                              <m:t>)</m:t>
                            </m:r>
                          </m:den>
                        </m:f>
                      </m:oMath>
                    </a14:m>
                    <a:r>
                      <a:rPr lang="en-US" sz="1400" dirty="0" smtClean="0">
                        <a:solidFill>
                          <a:schemeClr val="tx1">
                            <a:lumMod val="95000"/>
                            <a:lumOff val="5000"/>
                          </a:schemeClr>
                        </a:solidFill>
                      </a:rPr>
                      <a:t> using fractions partial</a:t>
                    </a:r>
                    <a:endParaRPr lang="en-IN" sz="1400" dirty="0">
                      <a:solidFill>
                        <a:schemeClr val="tx1">
                          <a:lumMod val="95000"/>
                          <a:lumOff val="5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359236" y="3602182"/>
                    <a:ext cx="1724891" cy="1236518"/>
                  </a:xfrm>
                  <a:prstGeom prst="rect">
                    <a:avLst/>
                  </a:prstGeom>
                  <a:blipFill rotWithShape="1">
                    <a:blip r:embed="rId5"/>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0218" y="3643745"/>
                    <a:ext cx="2590800" cy="1600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Integration of some special functions </a:t>
                    </a:r>
                  </a:p>
                  <a:p>
                    <a:pPr algn="ctr"/>
                    <a14:m>
                      <m:oMath xmlns:m="http://schemas.openxmlformats.org/officeDocument/2006/math">
                        <m:nary>
                          <m:naryPr>
                            <m:limLoc m:val="undOvr"/>
                            <m:subHide m:val="on"/>
                            <m:supHide m:val="on"/>
                            <m:ctrlPr>
                              <a:rPr lang="en-IN" sz="1600" i="1" smtClean="0">
                                <a:latin typeface="Cambria Math"/>
                              </a:rPr>
                            </m:ctrlPr>
                          </m:naryPr>
                          <m:sub/>
                          <m:sup/>
                          <m:e>
                            <m:f>
                              <m:fPr>
                                <m:ctrlPr>
                                  <a:rPr lang="en-IN" sz="1600" i="1" smtClean="0">
                                    <a:latin typeface="Cambria Math"/>
                                  </a:rPr>
                                </m:ctrlPr>
                              </m:fPr>
                              <m:num>
                                <m:r>
                                  <a:rPr lang="en-US" sz="1600" b="0" i="1" smtClean="0">
                                    <a:latin typeface="Cambria Math"/>
                                  </a:rPr>
                                  <m:t>𝑑𝑥</m:t>
                                </m:r>
                              </m:num>
                              <m:den>
                                <m:sSup>
                                  <m:sSupPr>
                                    <m:ctrlPr>
                                      <a:rPr lang="en-IN" sz="160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𝑎</m:t>
                                    </m:r>
                                  </m:e>
                                  <m:sup>
                                    <m:r>
                                      <a:rPr lang="en-US" sz="1600" b="0" i="1" smtClean="0">
                                        <a:latin typeface="Cambria Math"/>
                                      </a:rPr>
                                      <m:t>2</m:t>
                                    </m:r>
                                  </m:sup>
                                </m:sSup>
                              </m:den>
                            </m:f>
                          </m:e>
                        </m:nary>
                        <m:r>
                          <a:rPr lang="en-US" sz="1600" b="0" i="0" smtClean="0">
                            <a:latin typeface="Cambria Math"/>
                          </a:rPr>
                          <m:t> ,</m:t>
                        </m:r>
                      </m:oMath>
                    </a14:m>
                    <a:r>
                      <a:rPr lang="en-IN" sz="1600" dirty="0"/>
                      <a:t> </a:t>
                    </a:r>
                    <a14:m>
                      <m:oMath xmlns:m="http://schemas.openxmlformats.org/officeDocument/2006/math">
                        <m:nary>
                          <m:naryPr>
                            <m:limLoc m:val="undOvr"/>
                            <m:subHide m:val="on"/>
                            <m:supHide m:val="on"/>
                            <m:ctrlPr>
                              <a:rPr lang="en-IN" sz="1600" i="1">
                                <a:latin typeface="Cambria Math"/>
                              </a:rPr>
                            </m:ctrlPr>
                          </m:naryPr>
                          <m:sub/>
                          <m:sup/>
                          <m:e>
                            <m:f>
                              <m:fPr>
                                <m:ctrlPr>
                                  <a:rPr lang="en-IN" sz="1600" i="1">
                                    <a:latin typeface="Cambria Math"/>
                                  </a:rPr>
                                </m:ctrlPr>
                              </m:fPr>
                              <m:num>
                                <m:r>
                                  <a:rPr lang="en-US" sz="1600" i="1">
                                    <a:latin typeface="Cambria Math"/>
                                  </a:rPr>
                                  <m:t>𝑑𝑥</m:t>
                                </m:r>
                              </m:num>
                              <m:den>
                                <m:sSup>
                                  <m:sSupPr>
                                    <m:ctrlPr>
                                      <a:rPr lang="en-IN" sz="1600" i="1">
                                        <a:latin typeface="Cambria Math"/>
                                      </a:rPr>
                                    </m:ctrlPr>
                                  </m:sSupPr>
                                  <m:e>
                                    <m:r>
                                      <a:rPr lang="en-US" sz="1600" i="1">
                                        <a:latin typeface="Cambria Math"/>
                                      </a:rPr>
                                      <m:t>𝑥</m:t>
                                    </m:r>
                                  </m:e>
                                  <m:sup>
                                    <m:r>
                                      <a:rPr lang="en-US" sz="1600" i="1">
                                        <a:latin typeface="Cambria Math"/>
                                      </a:rPr>
                                      <m:t>2</m:t>
                                    </m:r>
                                  </m:sup>
                                </m:sSup>
                                <m:r>
                                  <a:rPr lang="en-US" sz="1600" b="0" i="1" smtClean="0">
                                    <a:latin typeface="Cambria Math"/>
                                  </a:rPr>
                                  <m:t>+</m:t>
                                </m:r>
                                <m:sSup>
                                  <m:sSupPr>
                                    <m:ctrlPr>
                                      <a:rPr lang="en-US" sz="1600" i="1">
                                        <a:latin typeface="Cambria Math"/>
                                      </a:rPr>
                                    </m:ctrlPr>
                                  </m:sSupPr>
                                  <m:e>
                                    <m:r>
                                      <a:rPr lang="en-US" sz="1600" i="1">
                                        <a:latin typeface="Cambria Math"/>
                                      </a:rPr>
                                      <m:t>𝑎</m:t>
                                    </m:r>
                                  </m:e>
                                  <m:sup>
                                    <m:r>
                                      <a:rPr lang="en-US" sz="1600" i="1">
                                        <a:latin typeface="Cambria Math"/>
                                      </a:rPr>
                                      <m:t>2</m:t>
                                    </m:r>
                                  </m:sup>
                                </m:sSup>
                              </m:den>
                            </m:f>
                          </m:e>
                        </m:nary>
                        <m:r>
                          <a:rPr lang="en-US" sz="1600">
                            <a:latin typeface="Cambria Math"/>
                          </a:rPr>
                          <m:t> </m:t>
                        </m:r>
                        <m:r>
                          <a:rPr lang="en-US" sz="1600" b="0" i="0" smtClean="0">
                            <a:latin typeface="Cambria Math"/>
                          </a:rPr>
                          <m:t>,</m:t>
                        </m:r>
                        <m:nary>
                          <m:naryPr>
                            <m:limLoc m:val="undOvr"/>
                            <m:subHide m:val="on"/>
                            <m:supHide m:val="on"/>
                            <m:ctrlPr>
                              <a:rPr lang="en-IN" sz="1600" i="1">
                                <a:latin typeface="Cambria Math"/>
                              </a:rPr>
                            </m:ctrlPr>
                          </m:naryPr>
                          <m:sub/>
                          <m:sup/>
                          <m:e>
                            <m:f>
                              <m:fPr>
                                <m:ctrlPr>
                                  <a:rPr lang="en-IN" sz="1600" i="1" smtClean="0">
                                    <a:latin typeface="Cambria Math"/>
                                  </a:rPr>
                                </m:ctrlPr>
                              </m:fPr>
                              <m:num>
                                <m:r>
                                  <a:rPr lang="en-US" sz="1600" i="1">
                                    <a:latin typeface="Cambria Math"/>
                                  </a:rPr>
                                  <m:t>𝑑𝑥</m:t>
                                </m:r>
                              </m:num>
                              <m:den>
                                <m:rad>
                                  <m:radPr>
                                    <m:degHide m:val="on"/>
                                    <m:ctrlPr>
                                      <a:rPr lang="en-US" sz="1600" i="1" smtClean="0">
                                        <a:latin typeface="Cambria Math"/>
                                      </a:rPr>
                                    </m:ctrlPr>
                                  </m:radPr>
                                  <m:deg/>
                                  <m:e>
                                    <m:sSup>
                                      <m:sSupPr>
                                        <m:ctrlPr>
                                          <a:rPr lang="en-US" sz="1600" i="1" smtClean="0">
                                            <a:latin typeface="Cambria Math"/>
                                          </a:rPr>
                                        </m:ctrlPr>
                                      </m:sSupPr>
                                      <m:e>
                                        <m:r>
                                          <a:rPr lang="en-US" sz="1600" b="0" i="1" smtClean="0">
                                            <a:latin typeface="Cambria Math"/>
                                          </a:rPr>
                                          <m:t>𝑥</m:t>
                                        </m:r>
                                      </m:e>
                                      <m:sup>
                                        <m:r>
                                          <a:rPr lang="en-US" sz="1600" b="0" i="1" smtClean="0">
                                            <a:latin typeface="Cambria Math"/>
                                          </a:rPr>
                                          <m:t>2</m:t>
                                        </m:r>
                                      </m:sup>
                                    </m:sSup>
                                    <m:r>
                                      <a:rPr lang="en-US" sz="1600" b="0" i="1" smtClean="0">
                                        <a:latin typeface="Cambria Math"/>
                                      </a:rPr>
                                      <m:t>−</m:t>
                                    </m:r>
                                    <m:sSup>
                                      <m:sSupPr>
                                        <m:ctrlPr>
                                          <a:rPr lang="en-US" sz="1600" b="0" i="1" smtClean="0">
                                            <a:latin typeface="Cambria Math"/>
                                          </a:rPr>
                                        </m:ctrlPr>
                                      </m:sSupPr>
                                      <m:e>
                                        <m:r>
                                          <a:rPr lang="en-US" sz="1600" b="0" i="1" smtClean="0">
                                            <a:latin typeface="Cambria Math"/>
                                          </a:rPr>
                                          <m:t>𝑎</m:t>
                                        </m:r>
                                      </m:e>
                                      <m:sup>
                                        <m:r>
                                          <a:rPr lang="en-US" sz="1600" b="0" i="1" smtClean="0">
                                            <a:latin typeface="Cambria Math"/>
                                          </a:rPr>
                                          <m:t>2</m:t>
                                        </m:r>
                                      </m:sup>
                                    </m:sSup>
                                  </m:e>
                                </m:rad>
                              </m:den>
                            </m:f>
                          </m:e>
                        </m:nary>
                      </m:oMath>
                    </a14:m>
                    <a:r>
                      <a:rPr lang="en-IN" sz="1600" dirty="0" smtClean="0"/>
                      <a:t> ,</a:t>
                    </a:r>
                    <a:r>
                      <a:rPr lang="en-IN" sz="1600" dirty="0"/>
                      <a:t> </a:t>
                    </a:r>
                    <a14:m>
                      <m:oMath xmlns:m="http://schemas.openxmlformats.org/officeDocument/2006/math">
                        <m:nary>
                          <m:naryPr>
                            <m:limLoc m:val="undOvr"/>
                            <m:subHide m:val="on"/>
                            <m:supHide m:val="on"/>
                            <m:ctrlPr>
                              <a:rPr lang="en-IN" sz="1600" i="1">
                                <a:latin typeface="Cambria Math"/>
                              </a:rPr>
                            </m:ctrlPr>
                          </m:naryPr>
                          <m:sub/>
                          <m:sup/>
                          <m:e>
                            <m:f>
                              <m:fPr>
                                <m:ctrlPr>
                                  <a:rPr lang="en-IN" sz="1600" i="1">
                                    <a:latin typeface="Cambria Math"/>
                                  </a:rPr>
                                </m:ctrlPr>
                              </m:fPr>
                              <m:num>
                                <m:r>
                                  <a:rPr lang="en-US" sz="1600" i="1">
                                    <a:latin typeface="Cambria Math"/>
                                  </a:rPr>
                                  <m:t>𝑑𝑥</m:t>
                                </m:r>
                              </m:num>
                              <m:den>
                                <m:rad>
                                  <m:radPr>
                                    <m:degHide m:val="on"/>
                                    <m:ctrlPr>
                                      <a:rPr lang="en-US" sz="1600" i="1">
                                        <a:latin typeface="Cambria Math"/>
                                      </a:rPr>
                                    </m:ctrlPr>
                                  </m:radPr>
                                  <m:deg/>
                                  <m:e>
                                    <m:sSup>
                                      <m:sSupPr>
                                        <m:ctrlPr>
                                          <a:rPr lang="en-US" sz="1600" i="1">
                                            <a:latin typeface="Cambria Math"/>
                                          </a:rPr>
                                        </m:ctrlPr>
                                      </m:sSupPr>
                                      <m:e>
                                        <m:r>
                                          <a:rPr lang="en-US" sz="1600" b="0" i="1" smtClean="0">
                                            <a:latin typeface="Cambria Math"/>
                                          </a:rPr>
                                          <m:t>𝑎</m:t>
                                        </m:r>
                                      </m:e>
                                      <m:sup>
                                        <m:r>
                                          <a:rPr lang="en-US" sz="1600" i="1">
                                            <a:latin typeface="Cambria Math"/>
                                          </a:rPr>
                                          <m:t>2</m:t>
                                        </m:r>
                                      </m:sup>
                                    </m:sSup>
                                    <m:r>
                                      <a:rPr lang="en-US" sz="1600" i="1">
                                        <a:latin typeface="Cambria Math"/>
                                      </a:rPr>
                                      <m:t>−</m:t>
                                    </m:r>
                                    <m:sSup>
                                      <m:sSupPr>
                                        <m:ctrlPr>
                                          <a:rPr lang="en-US" sz="1600" i="1">
                                            <a:latin typeface="Cambria Math"/>
                                          </a:rPr>
                                        </m:ctrlPr>
                                      </m:sSupPr>
                                      <m:e>
                                        <m:r>
                                          <a:rPr lang="en-US" sz="1600" b="0" i="1" smtClean="0">
                                            <a:latin typeface="Cambria Math"/>
                                          </a:rPr>
                                          <m:t>𝑥</m:t>
                                        </m:r>
                                      </m:e>
                                      <m:sup>
                                        <m:r>
                                          <a:rPr lang="en-US" sz="1600" i="1">
                                            <a:latin typeface="Cambria Math"/>
                                          </a:rPr>
                                          <m:t>2</m:t>
                                        </m:r>
                                      </m:sup>
                                    </m:sSup>
                                  </m:e>
                                </m:rad>
                              </m:den>
                            </m:f>
                          </m:e>
                        </m:nary>
                      </m:oMath>
                    </a14:m>
                    <a:r>
                      <a:rPr lang="en-IN" sz="1600" dirty="0" smtClean="0"/>
                      <a:t> ,</a:t>
                    </a:r>
                    <a:r>
                      <a:rPr lang="en-IN" sz="1600" dirty="0"/>
                      <a:t> </a:t>
                    </a:r>
                    <a14:m>
                      <m:oMath xmlns:m="http://schemas.openxmlformats.org/officeDocument/2006/math">
                        <m:nary>
                          <m:naryPr>
                            <m:limLoc m:val="undOvr"/>
                            <m:subHide m:val="on"/>
                            <m:supHide m:val="on"/>
                            <m:ctrlPr>
                              <a:rPr lang="en-IN" sz="1600" i="1">
                                <a:latin typeface="Cambria Math"/>
                              </a:rPr>
                            </m:ctrlPr>
                          </m:naryPr>
                          <m:sub/>
                          <m:sup/>
                          <m:e>
                            <m:f>
                              <m:fPr>
                                <m:ctrlPr>
                                  <a:rPr lang="en-IN" sz="1600" i="1">
                                    <a:latin typeface="Cambria Math"/>
                                  </a:rPr>
                                </m:ctrlPr>
                              </m:fPr>
                              <m:num>
                                <m:r>
                                  <a:rPr lang="en-US" sz="1600" i="1">
                                    <a:latin typeface="Cambria Math"/>
                                  </a:rPr>
                                  <m:t>𝑑𝑥</m:t>
                                </m:r>
                              </m:num>
                              <m:den>
                                <m:rad>
                                  <m:radPr>
                                    <m:degHide m:val="on"/>
                                    <m:ctrlPr>
                                      <a:rPr lang="en-US" sz="1600" i="1">
                                        <a:latin typeface="Cambria Math"/>
                                      </a:rPr>
                                    </m:ctrlPr>
                                  </m:radPr>
                                  <m:deg/>
                                  <m:e>
                                    <m:sSup>
                                      <m:sSupPr>
                                        <m:ctrlPr>
                                          <a:rPr lang="en-US" sz="1600" i="1">
                                            <a:latin typeface="Cambria Math"/>
                                          </a:rPr>
                                        </m:ctrlPr>
                                      </m:sSupPr>
                                      <m:e>
                                        <m:r>
                                          <a:rPr lang="en-US" sz="1600" i="1">
                                            <a:latin typeface="Cambria Math"/>
                                          </a:rPr>
                                          <m:t>𝑥</m:t>
                                        </m:r>
                                      </m:e>
                                      <m:sup>
                                        <m:r>
                                          <a:rPr lang="en-US" sz="1600" i="1">
                                            <a:latin typeface="Cambria Math"/>
                                          </a:rPr>
                                          <m:t>2</m:t>
                                        </m:r>
                                      </m:sup>
                                    </m:sSup>
                                    <m:r>
                                      <a:rPr lang="en-US" sz="1600" b="0" i="1" smtClean="0">
                                        <a:latin typeface="Cambria Math"/>
                                      </a:rPr>
                                      <m:t>+</m:t>
                                    </m:r>
                                    <m:sSup>
                                      <m:sSupPr>
                                        <m:ctrlPr>
                                          <a:rPr lang="en-US" sz="1600" i="1">
                                            <a:latin typeface="Cambria Math"/>
                                          </a:rPr>
                                        </m:ctrlPr>
                                      </m:sSupPr>
                                      <m:e>
                                        <m:r>
                                          <a:rPr lang="en-US" sz="1600" i="1">
                                            <a:latin typeface="Cambria Math"/>
                                          </a:rPr>
                                          <m:t>𝑎</m:t>
                                        </m:r>
                                      </m:e>
                                      <m:sup>
                                        <m:r>
                                          <a:rPr lang="en-US" sz="1600" i="1">
                                            <a:latin typeface="Cambria Math"/>
                                          </a:rPr>
                                          <m:t>2</m:t>
                                        </m:r>
                                      </m:sup>
                                    </m:sSup>
                                  </m:e>
                                </m:rad>
                              </m:den>
                            </m:f>
                          </m:e>
                        </m:nary>
                      </m:oMath>
                    </a14:m>
                    <a:endParaRPr lang="en-IN" sz="1600" dirty="0" smtClean="0"/>
                  </a:p>
                  <a:p>
                    <a:pPr algn="ctr"/>
                    <a:endParaRPr lang="en-IN" sz="1600" dirty="0"/>
                  </a:p>
                </p:txBody>
              </p:sp>
            </mc:Choice>
            <mc:Fallback xmlns="">
              <p:sp>
                <p:nvSpPr>
                  <p:cNvPr id="9" name="Rectangle 8"/>
                  <p:cNvSpPr>
                    <a:spLocks noRot="1" noChangeAspect="1" noMove="1" noResize="1" noEditPoints="1" noAdjustHandles="1" noChangeArrowheads="1" noChangeShapeType="1" noTextEdit="1"/>
                  </p:cNvSpPr>
                  <p:nvPr/>
                </p:nvSpPr>
                <p:spPr>
                  <a:xfrm>
                    <a:off x="360218" y="3643745"/>
                    <a:ext cx="2590800" cy="1600200"/>
                  </a:xfrm>
                  <a:prstGeom prst="rect">
                    <a:avLst/>
                  </a:prstGeom>
                  <a:blipFill rotWithShape="1">
                    <a:blip r:embed="rId6"/>
                    <a:stretch>
                      <a:fillRect/>
                    </a:stretch>
                  </a:blipFill>
                </p:spPr>
                <p:txBody>
                  <a:bodyPr/>
                  <a:lstStyle/>
                  <a:p>
                    <a:r>
                      <a:rPr lang="en-IN">
                        <a:noFill/>
                      </a:rPr>
                      <a:t> </a:t>
                    </a:r>
                  </a:p>
                </p:txBody>
              </p:sp>
            </mc:Fallback>
          </mc:AlternateContent>
        </p:grpSp>
        <p:cxnSp>
          <p:nvCxnSpPr>
            <p:cNvPr id="14" name="Straight Connector 13"/>
            <p:cNvCxnSpPr>
              <a:endCxn id="3" idx="0"/>
            </p:cNvCxnSpPr>
            <p:nvPr/>
          </p:nvCxnSpPr>
          <p:spPr>
            <a:xfrm>
              <a:off x="4587586" y="1905000"/>
              <a:ext cx="0" cy="6875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97236" y="2571750"/>
              <a:ext cx="519547" cy="476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71800" y="2779568"/>
              <a:ext cx="609600" cy="26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971800" y="3810000"/>
              <a:ext cx="630382"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87586" y="4256808"/>
              <a:ext cx="1" cy="732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97236" y="3758045"/>
              <a:ext cx="762000" cy="280555"/>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4519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458200" cy="584775"/>
          </a:xfrm>
          <a:prstGeom prst="rect">
            <a:avLst/>
          </a:prstGeom>
          <a:noFill/>
        </p:spPr>
        <p:txBody>
          <a:bodyPr wrap="square" rtlCol="0">
            <a:spAutoFit/>
          </a:bodyPr>
          <a:lstStyle/>
          <a:p>
            <a:pPr algn="ctr"/>
            <a:r>
              <a:rPr lang="en-US" sz="3200" b="1" dirty="0" smtClean="0">
                <a:solidFill>
                  <a:srgbClr val="C00000"/>
                </a:solidFill>
              </a:rPr>
              <a:t>LEARNING OUTCOMES</a:t>
            </a:r>
            <a:endParaRPr lang="en-IN" sz="3200" b="1" dirty="0">
              <a:solidFill>
                <a:srgbClr val="C00000"/>
              </a:solidFill>
            </a:endParaRPr>
          </a:p>
        </p:txBody>
      </p:sp>
      <p:sp>
        <p:nvSpPr>
          <p:cNvPr id="3" name="TextBox 2"/>
          <p:cNvSpPr txBox="1"/>
          <p:nvPr/>
        </p:nvSpPr>
        <p:spPr>
          <a:xfrm>
            <a:off x="381000" y="1219200"/>
            <a:ext cx="8458200" cy="4524315"/>
          </a:xfrm>
          <a:prstGeom prst="rect">
            <a:avLst/>
          </a:prstGeom>
          <a:noFill/>
        </p:spPr>
        <p:txBody>
          <a:bodyPr wrap="square" rtlCol="0">
            <a:spAutoFit/>
          </a:bodyPr>
          <a:lstStyle/>
          <a:p>
            <a:r>
              <a:rPr lang="en-US" sz="2400" b="1" dirty="0" smtClean="0">
                <a:solidFill>
                  <a:srgbClr val="002060"/>
                </a:solidFill>
              </a:rPr>
              <a:t>After completing all the above concepts, students will be able to.</a:t>
            </a:r>
          </a:p>
          <a:p>
            <a:endParaRPr lang="en-US" sz="2400" b="1" dirty="0" smtClean="0">
              <a:solidFill>
                <a:srgbClr val="7030A0"/>
              </a:solidFill>
            </a:endParaRPr>
          </a:p>
          <a:p>
            <a:pPr marL="285750" indent="-285750">
              <a:buFont typeface="Wingdings" pitchFamily="2" charset="2"/>
              <a:buChar char="v"/>
            </a:pPr>
            <a:r>
              <a:rPr lang="en-US" sz="2400" b="1" dirty="0" smtClean="0">
                <a:solidFill>
                  <a:srgbClr val="7030A0"/>
                </a:solidFill>
              </a:rPr>
              <a:t>Evaluate simple integrals by reversing the process of differentiation</a:t>
            </a:r>
          </a:p>
          <a:p>
            <a:endParaRPr lang="en-US" sz="2400" b="1" dirty="0" smtClean="0">
              <a:solidFill>
                <a:srgbClr val="7030A0"/>
              </a:solidFill>
            </a:endParaRPr>
          </a:p>
          <a:p>
            <a:pPr marL="285750" indent="-285750">
              <a:buFont typeface="Wingdings" pitchFamily="2" charset="2"/>
              <a:buChar char="v"/>
            </a:pPr>
            <a:r>
              <a:rPr lang="en-US" sz="2400" b="1" dirty="0" smtClean="0">
                <a:solidFill>
                  <a:srgbClr val="7030A0"/>
                </a:solidFill>
              </a:rPr>
              <a:t>Use a table of integrals</a:t>
            </a:r>
          </a:p>
          <a:p>
            <a:endParaRPr lang="en-US" sz="2400" b="1" dirty="0" smtClean="0">
              <a:solidFill>
                <a:srgbClr val="7030A0"/>
              </a:solidFill>
            </a:endParaRPr>
          </a:p>
          <a:p>
            <a:pPr marL="285750" indent="-285750">
              <a:buFont typeface="Wingdings" pitchFamily="2" charset="2"/>
              <a:buChar char="v"/>
            </a:pPr>
            <a:r>
              <a:rPr lang="en-US" sz="2400" b="1" dirty="0" smtClean="0">
                <a:solidFill>
                  <a:srgbClr val="7030A0"/>
                </a:solidFill>
              </a:rPr>
              <a:t>Explain the need for a constant of integration when finding indefinite integrals</a:t>
            </a:r>
          </a:p>
          <a:p>
            <a:endParaRPr lang="en-US" sz="2400" b="1" dirty="0" smtClean="0">
              <a:solidFill>
                <a:srgbClr val="7030A0"/>
              </a:solidFill>
            </a:endParaRPr>
          </a:p>
          <a:p>
            <a:pPr marL="285750" indent="-285750">
              <a:buFont typeface="Wingdings" pitchFamily="2" charset="2"/>
              <a:buChar char="v"/>
            </a:pPr>
            <a:r>
              <a:rPr lang="en-US" sz="2400" b="1" dirty="0" smtClean="0">
                <a:solidFill>
                  <a:srgbClr val="7030A0"/>
                </a:solidFill>
              </a:rPr>
              <a:t>Use the rules for finding integrals of sums of functions and constant multiples of functions</a:t>
            </a:r>
            <a:endParaRPr lang="en-IN" sz="2400" b="1" dirty="0">
              <a:solidFill>
                <a:srgbClr val="7030A0"/>
              </a:solidFill>
            </a:endParaRPr>
          </a:p>
        </p:txBody>
      </p:sp>
    </p:spTree>
    <p:extLst>
      <p:ext uri="{BB962C8B-B14F-4D97-AF65-F5344CB8AC3E}">
        <p14:creationId xmlns:p14="http://schemas.microsoft.com/office/powerpoint/2010/main" val="2700691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299120"/>
            <a:ext cx="4217988" cy="769441"/>
          </a:xfrm>
          <a:prstGeom prst="rect">
            <a:avLst/>
          </a:prstGeom>
        </p:spPr>
        <p:txBody>
          <a:bodyPr wrap="square">
            <a:spAutoFit/>
          </a:bodyPr>
          <a:lstStyle/>
          <a:p>
            <a:pPr lvl="0"/>
            <a:r>
              <a:rPr lang="en-US" sz="4400" b="1" dirty="0">
                <a:solidFill>
                  <a:srgbClr val="FF0000"/>
                </a:solidFill>
                <a:latin typeface="Aharoni" pitchFamily="2" charset="-79"/>
                <a:cs typeface="Aharoni" pitchFamily="2" charset="-79"/>
              </a:rPr>
              <a:t>Video clip </a:t>
            </a:r>
            <a:endParaRPr lang="en-IN" sz="4400" b="1" dirty="0">
              <a:solidFill>
                <a:srgbClr val="FF0000"/>
              </a:solidFill>
              <a:latin typeface="Aharoni" pitchFamily="2" charset="-79"/>
              <a:cs typeface="Aharoni" pitchFamily="2" charset="-79"/>
            </a:endParaRPr>
          </a:p>
        </p:txBody>
      </p:sp>
      <p:sp>
        <p:nvSpPr>
          <p:cNvPr id="5" name="Rectangle 4"/>
          <p:cNvSpPr/>
          <p:nvPr/>
        </p:nvSpPr>
        <p:spPr>
          <a:xfrm>
            <a:off x="1643821" y="3244334"/>
            <a:ext cx="5856348" cy="646331"/>
          </a:xfrm>
          <a:prstGeom prst="rect">
            <a:avLst/>
          </a:prstGeom>
        </p:spPr>
        <p:txBody>
          <a:bodyPr wrap="none">
            <a:spAutoFit/>
          </a:bodyPr>
          <a:lstStyle/>
          <a:p>
            <a:pPr algn="ctr"/>
            <a:r>
              <a:rPr lang="en-IN" sz="3600" dirty="0" smtClean="0">
                <a:hlinkClick r:id="rId2"/>
              </a:rPr>
              <a:t>https</a:t>
            </a:r>
            <a:r>
              <a:rPr lang="en-IN" sz="3600" dirty="0">
                <a:hlinkClick r:id="rId2"/>
              </a:rPr>
              <a:t>://</a:t>
            </a:r>
            <a:r>
              <a:rPr lang="en-IN" sz="3600" dirty="0" smtClean="0">
                <a:hlinkClick r:id="rId2"/>
              </a:rPr>
              <a:t>youtu.be/x5WZv3IvF3I</a:t>
            </a:r>
            <a:endParaRPr lang="en-IN" sz="3600" dirty="0"/>
          </a:p>
        </p:txBody>
      </p:sp>
    </p:spTree>
    <p:extLst>
      <p:ext uri="{BB962C8B-B14F-4D97-AF65-F5344CB8AC3E}">
        <p14:creationId xmlns:p14="http://schemas.microsoft.com/office/powerpoint/2010/main" val="1732419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64600">
              <a:srgbClr val="D1EAD2">
                <a:lumMod val="50000"/>
                <a:lumOff val="50000"/>
              </a:srgbClr>
            </a:gs>
            <a:gs pos="0">
              <a:srgbClr val="55F030"/>
            </a:gs>
            <a:gs pos="50000">
              <a:srgbClr val="C7E9C9"/>
            </a:gs>
            <a:gs pos="100000">
              <a:schemeClr val="bg1"/>
            </a:gs>
          </a:gsLst>
          <a:lin ang="16200000" scaled="1"/>
          <a:tileRect/>
        </a:gradFill>
        <a:effectLst/>
      </p:bgPr>
    </p:bg>
    <p:spTree>
      <p:nvGrpSpPr>
        <p:cNvPr id="1" name=""/>
        <p:cNvGrpSpPr/>
        <p:nvPr/>
      </p:nvGrpSpPr>
      <p:grpSpPr>
        <a:xfrm>
          <a:off x="0" y="0"/>
          <a:ext cx="0" cy="0"/>
          <a:chOff x="0" y="0"/>
          <a:chExt cx="0" cy="0"/>
        </a:xfrm>
      </p:grpSpPr>
      <p:pic>
        <p:nvPicPr>
          <p:cNvPr id="3074" name="Picture 2" descr="C:\Users\JITU\Desktop\Niraj\maths-ppt-2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290" y="863244"/>
            <a:ext cx="7275181" cy="546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482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81000" y="1143000"/>
                <a:ext cx="8305800" cy="5447645"/>
              </a:xfrm>
              <a:prstGeom prst="rect">
                <a:avLst/>
              </a:prstGeom>
              <a:noFill/>
            </p:spPr>
            <p:txBody>
              <a:bodyPr wrap="square" rtlCol="0">
                <a:spAutoFit/>
              </a:bodyPr>
              <a:lstStyle/>
              <a:p>
                <a:pPr algn="just"/>
                <a:r>
                  <a:rPr lang="en-US" sz="2400" b="1" dirty="0" smtClean="0">
                    <a:solidFill>
                      <a:schemeClr val="accent6">
                        <a:lumMod val="75000"/>
                      </a:schemeClr>
                    </a:solidFill>
                  </a:rPr>
                  <a:t>After studying this lesson student should be able to :</a:t>
                </a:r>
              </a:p>
              <a:p>
                <a:pPr marL="285750" indent="-285750" algn="just">
                  <a:buFont typeface="Wingdings" pitchFamily="2" charset="2"/>
                  <a:buChar char="Ø"/>
                </a:pPr>
                <a:r>
                  <a:rPr lang="en-US" sz="2400" b="1" dirty="0" smtClean="0">
                    <a:solidFill>
                      <a:srgbClr val="002060"/>
                    </a:solidFill>
                  </a:rPr>
                  <a:t>Understand indefinite integration as reverse process of differentiation.</a:t>
                </a:r>
              </a:p>
              <a:p>
                <a:pPr marL="285750" indent="-285750" algn="just">
                  <a:buFont typeface="Wingdings" pitchFamily="2" charset="2"/>
                  <a:buChar char="Ø"/>
                </a:pPr>
                <a:r>
                  <a:rPr lang="en-US" sz="2400" b="1" dirty="0" smtClean="0">
                    <a:solidFill>
                      <a:srgbClr val="002060"/>
                    </a:solidFill>
                  </a:rPr>
                  <a:t>Integrate simple functions like x</a:t>
                </a:r>
                <a:r>
                  <a:rPr lang="en-US" sz="2400" b="1" baseline="30000" dirty="0" smtClean="0">
                    <a:solidFill>
                      <a:srgbClr val="002060"/>
                    </a:solidFill>
                  </a:rPr>
                  <a:t>4</a:t>
                </a:r>
                <a:r>
                  <a:rPr lang="en-US" sz="2400" b="1" dirty="0" smtClean="0">
                    <a:solidFill>
                      <a:srgbClr val="002060"/>
                    </a:solidFill>
                  </a:rPr>
                  <a:t>, </a:t>
                </a:r>
                <a14:m>
                  <m:oMath xmlns:m="http://schemas.openxmlformats.org/officeDocument/2006/math">
                    <m:r>
                      <a:rPr lang="en-US" sz="2400" b="1" i="1" smtClean="0">
                        <a:solidFill>
                          <a:srgbClr val="002060"/>
                        </a:solidFill>
                        <a:latin typeface="Cambria Math"/>
                      </a:rPr>
                      <m:t>𝒔𝒊𝒏</m:t>
                    </m:r>
                    <m:r>
                      <a:rPr lang="en-US" sz="2400" b="1" i="1" smtClean="0">
                        <a:solidFill>
                          <a:srgbClr val="002060"/>
                        </a:solidFill>
                        <a:latin typeface="Cambria Math"/>
                      </a:rPr>
                      <m:t> </m:t>
                    </m:r>
                    <m:r>
                      <a:rPr lang="en-US" sz="2400" b="1" i="1" smtClean="0">
                        <a:solidFill>
                          <a:srgbClr val="002060"/>
                        </a:solidFill>
                        <a:latin typeface="Cambria Math"/>
                      </a:rPr>
                      <m:t>𝒙</m:t>
                    </m:r>
                  </m:oMath>
                </a14:m>
                <a:r>
                  <a:rPr lang="en-US" sz="2400" b="1" dirty="0" smtClean="0">
                    <a:solidFill>
                      <a:srgbClr val="002060"/>
                    </a:solidFill>
                  </a:rPr>
                  <a:t>,e</a:t>
                </a:r>
                <a:r>
                  <a:rPr lang="en-US" sz="2400" b="1" baseline="30000" dirty="0" smtClean="0">
                    <a:solidFill>
                      <a:srgbClr val="002060"/>
                    </a:solidFill>
                  </a:rPr>
                  <a:t>x</a:t>
                </a:r>
                <a:r>
                  <a:rPr lang="en-US" sz="2400" b="1" dirty="0" smtClean="0">
                    <a:solidFill>
                      <a:srgbClr val="002060"/>
                    </a:solidFill>
                  </a:rPr>
                  <a:t>, log x and their sums, differences or  constant multiples</a:t>
                </a:r>
              </a:p>
              <a:p>
                <a:pPr marL="285750" indent="-285750" algn="just">
                  <a:buFont typeface="Wingdings" pitchFamily="2" charset="2"/>
                  <a:buChar char="Ø"/>
                </a:pPr>
                <a:r>
                  <a:rPr lang="en-US" sz="2400" b="1" dirty="0" smtClean="0">
                    <a:solidFill>
                      <a:srgbClr val="002060"/>
                    </a:solidFill>
                  </a:rPr>
                  <a:t>Integrate the functions which can be converted into standard form using substitution.</a:t>
                </a:r>
              </a:p>
              <a:p>
                <a:pPr marL="285750" indent="-285750" algn="just">
                  <a:buFont typeface="Wingdings" pitchFamily="2" charset="2"/>
                  <a:buChar char="Ø"/>
                </a:pPr>
                <a:r>
                  <a:rPr lang="en-US" sz="2400" b="1" dirty="0" smtClean="0">
                    <a:solidFill>
                      <a:srgbClr val="002060"/>
                    </a:solidFill>
                  </a:rPr>
                  <a:t>Integrate the rational functions using partial fractions.</a:t>
                </a:r>
              </a:p>
              <a:p>
                <a:pPr marL="285750" indent="-285750" algn="just">
                  <a:buFont typeface="Wingdings" pitchFamily="2" charset="2"/>
                  <a:buChar char="Ø"/>
                </a:pPr>
                <a:r>
                  <a:rPr lang="en-US" sz="2400" b="1" dirty="0" smtClean="0">
                    <a:solidFill>
                      <a:srgbClr val="002060"/>
                    </a:solidFill>
                  </a:rPr>
                  <a:t>Integrate the product of function using by parts</a:t>
                </a:r>
              </a:p>
              <a:p>
                <a:pPr marL="285750" indent="-285750" algn="just">
                  <a:buFont typeface="Wingdings" pitchFamily="2" charset="2"/>
                  <a:buChar char="Ø"/>
                </a:pPr>
                <a:r>
                  <a:rPr lang="en-US" sz="2400" b="1" dirty="0" smtClean="0">
                    <a:solidFill>
                      <a:srgbClr val="002060"/>
                    </a:solidFill>
                  </a:rPr>
                  <a:t>Evaluate definite integral and use properties of definite integral in evaluate of integrals.</a:t>
                </a:r>
              </a:p>
              <a:p>
                <a:pPr marL="285750" indent="-285750" algn="just">
                  <a:buFont typeface="Wingdings" pitchFamily="2" charset="2"/>
                  <a:buChar char="Ø"/>
                </a:pPr>
                <a:r>
                  <a:rPr lang="en-US" sz="2400" b="1" dirty="0" smtClean="0">
                    <a:solidFill>
                      <a:srgbClr val="002060"/>
                    </a:solidFill>
                  </a:rPr>
                  <a:t>Understand the idea of the area under a curve as the limit of a sum.</a:t>
                </a:r>
              </a:p>
              <a:p>
                <a:pPr marL="285750" indent="-285750">
                  <a:buFont typeface="Wingdings" pitchFamily="2" charset="2"/>
                  <a:buChar char="Ø"/>
                </a:pPr>
                <a:endParaRPr lang="en-US" dirty="0" smtClean="0">
                  <a:solidFill>
                    <a:schemeClr val="tx1"/>
                  </a:solidFill>
                </a:endParaRPr>
              </a:p>
              <a:p>
                <a:pPr marL="285750" indent="-285750">
                  <a:buFont typeface="Wingdings" pitchFamily="2" charset="2"/>
                  <a:buChar char="Ø"/>
                </a:pPr>
                <a:endParaRPr lang="en-IN"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81000" y="1143000"/>
                <a:ext cx="8305800" cy="5447645"/>
              </a:xfrm>
              <a:prstGeom prst="rect">
                <a:avLst/>
              </a:prstGeom>
              <a:blipFill rotWithShape="1">
                <a:blip r:embed="rId3"/>
                <a:stretch>
                  <a:fillRect l="-1175" t="-896" r="-1982" b="-784"/>
                </a:stretch>
              </a:blipFill>
            </p:spPr>
            <p:txBody>
              <a:bodyPr/>
              <a:lstStyle/>
              <a:p>
                <a:r>
                  <a:rPr lang="en-IN">
                    <a:noFill/>
                  </a:rPr>
                  <a:t> </a:t>
                </a:r>
              </a:p>
            </p:txBody>
          </p:sp>
        </mc:Fallback>
      </mc:AlternateContent>
      <p:sp>
        <p:nvSpPr>
          <p:cNvPr id="3" name="Pentagon 2"/>
          <p:cNvSpPr/>
          <p:nvPr/>
        </p:nvSpPr>
        <p:spPr>
          <a:xfrm>
            <a:off x="1066800" y="304800"/>
            <a:ext cx="5040560" cy="4572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3200" b="1" spc="150" dirty="0" smtClean="0">
                <a:ln w="11430"/>
                <a:solidFill>
                  <a:srgbClr val="FF0000"/>
                </a:solidFill>
                <a:effectLst>
                  <a:outerShdw blurRad="25400" algn="tl" rotWithShape="0">
                    <a:srgbClr val="000000">
                      <a:alpha val="43000"/>
                    </a:srgbClr>
                  </a:outerShdw>
                </a:effectLst>
                <a:latin typeface="Calibri" pitchFamily="34" charset="0"/>
                <a:cs typeface="Calibri" pitchFamily="34" charset="0"/>
              </a:rPr>
              <a:t>LEARNING OBJECTIVES </a:t>
            </a:r>
            <a:endParaRPr lang="en-US" sz="3200" b="1" spc="150" dirty="0">
              <a:ln w="11430"/>
              <a:solidFill>
                <a:srgbClr val="FF0000"/>
              </a:solidFill>
              <a:effectLst>
                <a:outerShdw blurRad="25400" algn="tl" rotWithShape="0">
                  <a:srgbClr val="000000">
                    <a:alpha val="43000"/>
                  </a:srgbClr>
                </a:outerShdw>
              </a:effectLst>
              <a:latin typeface="Calibri" pitchFamily="34" charset="0"/>
              <a:cs typeface="Calibri" pitchFamily="34" charset="0"/>
            </a:endParaRPr>
          </a:p>
        </p:txBody>
      </p:sp>
    </p:spTree>
    <p:extLst>
      <p:ext uri="{BB962C8B-B14F-4D97-AF65-F5344CB8AC3E}">
        <p14:creationId xmlns:p14="http://schemas.microsoft.com/office/powerpoint/2010/main" val="4104897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44606" y="322997"/>
                <a:ext cx="8763000" cy="6187591"/>
              </a:xfrm>
              <a:prstGeom prst="rect">
                <a:avLst/>
              </a:prstGeom>
              <a:noFill/>
            </p:spPr>
            <p:txBody>
              <a:bodyPr wrap="square" rtlCol="0">
                <a:spAutoFit/>
              </a:bodyPr>
              <a:lstStyle/>
              <a:p>
                <a:r>
                  <a:rPr lang="en-US" sz="2400" b="1" dirty="0" smtClean="0">
                    <a:solidFill>
                      <a:schemeClr val="accent6">
                        <a:lumMod val="75000"/>
                      </a:schemeClr>
                    </a:solidFill>
                  </a:rPr>
                  <a:t>	If derivative of a function is given to us and we are asked to find its primitive (original function) then we have to adopt inverse process of finding differentiation. This process is called antidifferentiaton or integration.</a:t>
                </a:r>
              </a:p>
              <a:p>
                <a:endParaRPr lang="en-US" dirty="0">
                  <a:solidFill>
                    <a:schemeClr val="tx1"/>
                  </a:solidFill>
                </a:endParaRPr>
              </a:p>
              <a:p>
                <a:endParaRPr lang="en-US" dirty="0" smtClean="0">
                  <a:solidFill>
                    <a:schemeClr val="tx1"/>
                  </a:solidFill>
                </a:endParaRPr>
              </a:p>
              <a:p>
                <a:endParaRPr lang="en-US" dirty="0">
                  <a:solidFill>
                    <a:schemeClr val="tx1"/>
                  </a:solidFill>
                </a:endParaRPr>
              </a:p>
              <a:p>
                <a:endParaRPr lang="en-US" dirty="0" smtClean="0">
                  <a:solidFill>
                    <a:schemeClr val="tx1"/>
                  </a:solidFill>
                </a:endParaRPr>
              </a:p>
              <a:p>
                <a14:m>
                  <m:oMath xmlns:m="http://schemas.openxmlformats.org/officeDocument/2006/math">
                    <m:f>
                      <m:fPr>
                        <m:ctrlPr>
                          <a:rPr lang="en-IN" sz="2400" b="1" i="1" smtClean="0">
                            <a:solidFill>
                              <a:srgbClr val="7030A0"/>
                            </a:solidFill>
                            <a:latin typeface="Cambria Math"/>
                          </a:rPr>
                        </m:ctrlPr>
                      </m:fPr>
                      <m:num>
                        <m:r>
                          <a:rPr lang="en-IN" sz="2400" b="1" i="1" smtClean="0">
                            <a:solidFill>
                              <a:srgbClr val="7030A0"/>
                            </a:solidFill>
                            <a:latin typeface="Cambria Math"/>
                          </a:rPr>
                          <m:t>𝒅</m:t>
                        </m:r>
                      </m:num>
                      <m:den>
                        <m:r>
                          <a:rPr lang="en-IN" sz="2400" b="1" i="1" smtClean="0">
                            <a:solidFill>
                              <a:srgbClr val="7030A0"/>
                            </a:solidFill>
                            <a:latin typeface="Cambria Math"/>
                          </a:rPr>
                          <m:t>𝒅𝒙</m:t>
                        </m:r>
                      </m:den>
                    </m:f>
                  </m:oMath>
                </a14:m>
                <a:r>
                  <a:rPr lang="en-IN" sz="2400" b="1" dirty="0" smtClean="0">
                    <a:solidFill>
                      <a:srgbClr val="7030A0"/>
                    </a:solidFill>
                  </a:rPr>
                  <a:t> (x</a:t>
                </a:r>
                <a:r>
                  <a:rPr lang="en-IN" sz="2400" b="1" baseline="30000" dirty="0" smtClean="0">
                    <a:solidFill>
                      <a:srgbClr val="7030A0"/>
                    </a:solidFill>
                  </a:rPr>
                  <a:t>2</a:t>
                </a:r>
                <a:r>
                  <a:rPr lang="en-IN" sz="2400" b="1" dirty="0" smtClean="0">
                    <a:solidFill>
                      <a:srgbClr val="7030A0"/>
                    </a:solidFill>
                  </a:rPr>
                  <a:t> ) = </a:t>
                </a:r>
                <a:r>
                  <a:rPr lang="en-IN" sz="2400" b="1" dirty="0">
                    <a:solidFill>
                      <a:srgbClr val="7030A0"/>
                    </a:solidFill>
                  </a:rPr>
                  <a:t>2</a:t>
                </a:r>
                <a:r>
                  <a:rPr lang="en-IN" sz="2400" b="1" dirty="0" smtClean="0">
                    <a:solidFill>
                      <a:srgbClr val="7030A0"/>
                    </a:solidFill>
                  </a:rPr>
                  <a:t>x or </a:t>
                </a:r>
                <a14:m>
                  <m:oMath xmlns:m="http://schemas.openxmlformats.org/officeDocument/2006/math">
                    <m:f>
                      <m:fPr>
                        <m:ctrlPr>
                          <a:rPr lang="en-IN" sz="2400" b="1" i="1">
                            <a:solidFill>
                              <a:srgbClr val="7030A0"/>
                            </a:solidFill>
                            <a:latin typeface="Cambria Math"/>
                          </a:rPr>
                        </m:ctrlPr>
                      </m:fPr>
                      <m:num>
                        <m:r>
                          <a:rPr lang="en-IN" sz="2400" b="1" i="1">
                            <a:solidFill>
                              <a:srgbClr val="7030A0"/>
                            </a:solidFill>
                            <a:latin typeface="Cambria Math"/>
                          </a:rPr>
                          <m:t>𝒅</m:t>
                        </m:r>
                      </m:num>
                      <m:den>
                        <m:r>
                          <a:rPr lang="en-IN" sz="2400" b="1" i="1">
                            <a:solidFill>
                              <a:srgbClr val="7030A0"/>
                            </a:solidFill>
                            <a:latin typeface="Cambria Math"/>
                          </a:rPr>
                          <m:t>𝒅𝒙</m:t>
                        </m:r>
                      </m:den>
                    </m:f>
                  </m:oMath>
                </a14:m>
                <a:r>
                  <a:rPr lang="en-IN" sz="2400" b="1" dirty="0">
                    <a:solidFill>
                      <a:srgbClr val="7030A0"/>
                    </a:solidFill>
                  </a:rPr>
                  <a:t> (x</a:t>
                </a:r>
                <a:r>
                  <a:rPr lang="en-IN" sz="2400" b="1" baseline="30000" dirty="0">
                    <a:solidFill>
                      <a:srgbClr val="7030A0"/>
                    </a:solidFill>
                  </a:rPr>
                  <a:t>2</a:t>
                </a:r>
                <a:r>
                  <a:rPr lang="en-IN" sz="2400" b="1" dirty="0">
                    <a:solidFill>
                      <a:srgbClr val="7030A0"/>
                    </a:solidFill>
                  </a:rPr>
                  <a:t> </a:t>
                </a:r>
                <a:r>
                  <a:rPr lang="en-IN" sz="2400" b="1" dirty="0" smtClean="0">
                    <a:solidFill>
                      <a:srgbClr val="7030A0"/>
                    </a:solidFill>
                  </a:rPr>
                  <a:t>+c)  =</a:t>
                </a:r>
                <a:r>
                  <a:rPr lang="en-IN" sz="2400" b="1" dirty="0">
                    <a:solidFill>
                      <a:srgbClr val="7030A0"/>
                    </a:solidFill>
                  </a:rPr>
                  <a:t>2</a:t>
                </a:r>
                <a:r>
                  <a:rPr lang="en-IN" sz="2400" b="1" dirty="0" smtClean="0">
                    <a:solidFill>
                      <a:srgbClr val="7030A0"/>
                    </a:solidFill>
                  </a:rPr>
                  <a:t>x</a:t>
                </a:r>
              </a:p>
              <a:p>
                <a:r>
                  <a:rPr lang="en-US" sz="2400" b="1" dirty="0" smtClean="0">
                    <a:solidFill>
                      <a:srgbClr val="7030A0"/>
                    </a:solidFill>
                  </a:rPr>
                  <a:t>Here </a:t>
                </a:r>
                <a:r>
                  <a:rPr lang="en-US" sz="2400" b="1" dirty="0">
                    <a:solidFill>
                      <a:srgbClr val="7030A0"/>
                    </a:solidFill>
                  </a:rPr>
                  <a:t>2</a:t>
                </a:r>
                <a:r>
                  <a:rPr lang="en-US" sz="2400" b="1" dirty="0" smtClean="0">
                    <a:solidFill>
                      <a:srgbClr val="7030A0"/>
                    </a:solidFill>
                  </a:rPr>
                  <a:t>x is the derivation  of </a:t>
                </a:r>
                <a:r>
                  <a:rPr lang="en-IN" sz="2400" b="1" dirty="0">
                    <a:solidFill>
                      <a:srgbClr val="7030A0"/>
                    </a:solidFill>
                  </a:rPr>
                  <a:t>(x</a:t>
                </a:r>
                <a:r>
                  <a:rPr lang="en-IN" sz="2400" b="1" baseline="30000" dirty="0">
                    <a:solidFill>
                      <a:srgbClr val="7030A0"/>
                    </a:solidFill>
                  </a:rPr>
                  <a:t>2</a:t>
                </a:r>
                <a:r>
                  <a:rPr lang="en-IN" sz="2400" b="1" dirty="0">
                    <a:solidFill>
                      <a:srgbClr val="7030A0"/>
                    </a:solidFill>
                  </a:rPr>
                  <a:t> +c) </a:t>
                </a:r>
                <a:endParaRPr lang="en-IN" sz="2400" b="1" dirty="0" smtClean="0">
                  <a:solidFill>
                    <a:srgbClr val="7030A0"/>
                  </a:solidFill>
                </a:endParaRPr>
              </a:p>
              <a:p>
                <a:r>
                  <a:rPr lang="en-US" sz="2400" b="1" dirty="0" smtClean="0">
                    <a:solidFill>
                      <a:srgbClr val="7030A0"/>
                    </a:solidFill>
                  </a:rPr>
                  <a:t>So x</a:t>
                </a:r>
                <a:r>
                  <a:rPr lang="en-US" sz="2400" b="1" baseline="30000" dirty="0" smtClean="0">
                    <a:solidFill>
                      <a:srgbClr val="7030A0"/>
                    </a:solidFill>
                  </a:rPr>
                  <a:t>2</a:t>
                </a:r>
                <a:r>
                  <a:rPr lang="en-US" sz="2400" b="1" dirty="0" smtClean="0">
                    <a:solidFill>
                      <a:srgbClr val="7030A0"/>
                    </a:solidFill>
                  </a:rPr>
                  <a:t> is the </a:t>
                </a:r>
                <a:r>
                  <a:rPr lang="en-US" sz="2400" b="1" dirty="0" err="1" smtClean="0">
                    <a:solidFill>
                      <a:srgbClr val="7030A0"/>
                    </a:solidFill>
                  </a:rPr>
                  <a:t>antiderivative</a:t>
                </a:r>
                <a:r>
                  <a:rPr lang="en-US" sz="2400" b="1" dirty="0" smtClean="0">
                    <a:solidFill>
                      <a:srgbClr val="7030A0"/>
                    </a:solidFill>
                  </a:rPr>
                  <a:t> /primitive/ integral of 2x</a:t>
                </a:r>
              </a:p>
              <a:p>
                <a:r>
                  <a:rPr lang="en-US" sz="2400" b="1" dirty="0" smtClean="0">
                    <a:solidFill>
                      <a:srgbClr val="7030A0"/>
                    </a:solidFill>
                  </a:rPr>
                  <a:t>In general : </a:t>
                </a:r>
              </a:p>
              <a:p>
                <a:r>
                  <a:rPr lang="en-US" sz="2400" b="1" dirty="0" smtClean="0">
                    <a:solidFill>
                      <a:srgbClr val="7030A0"/>
                    </a:solidFill>
                  </a:rPr>
                  <a:t>If </a:t>
                </a:r>
                <a14:m>
                  <m:oMath xmlns:m="http://schemas.openxmlformats.org/officeDocument/2006/math">
                    <m:f>
                      <m:fPr>
                        <m:ctrlPr>
                          <a:rPr lang="en-IN" sz="2400" b="1" i="1">
                            <a:solidFill>
                              <a:srgbClr val="7030A0"/>
                            </a:solidFill>
                            <a:latin typeface="Cambria Math"/>
                          </a:rPr>
                        </m:ctrlPr>
                      </m:fPr>
                      <m:num>
                        <m:r>
                          <a:rPr lang="en-IN" sz="2400" b="1" i="1">
                            <a:solidFill>
                              <a:srgbClr val="7030A0"/>
                            </a:solidFill>
                            <a:latin typeface="Cambria Math"/>
                          </a:rPr>
                          <m:t>𝒅</m:t>
                        </m:r>
                      </m:num>
                      <m:den>
                        <m:r>
                          <a:rPr lang="en-IN" sz="2400" b="1" i="1">
                            <a:solidFill>
                              <a:srgbClr val="7030A0"/>
                            </a:solidFill>
                            <a:latin typeface="Cambria Math"/>
                          </a:rPr>
                          <m:t>𝒅𝒙</m:t>
                        </m:r>
                      </m:den>
                    </m:f>
                  </m:oMath>
                </a14:m>
                <a:r>
                  <a:rPr lang="en-IN" sz="2400" b="1" dirty="0">
                    <a:solidFill>
                      <a:srgbClr val="7030A0"/>
                    </a:solidFill>
                  </a:rPr>
                  <a:t> </a:t>
                </a:r>
                <a:r>
                  <a:rPr lang="en-IN" sz="2400" b="1" dirty="0" smtClean="0">
                    <a:solidFill>
                      <a:srgbClr val="7030A0"/>
                    </a:solidFill>
                  </a:rPr>
                  <a:t>(f(x) + c </a:t>
                </a:r>
                <a:r>
                  <a:rPr lang="en-IN" sz="2400" b="1" dirty="0">
                    <a:solidFill>
                      <a:srgbClr val="7030A0"/>
                    </a:solidFill>
                  </a:rPr>
                  <a:t>) </a:t>
                </a:r>
                <a:r>
                  <a:rPr lang="en-IN" sz="2400" b="1" dirty="0" smtClean="0">
                    <a:solidFill>
                      <a:srgbClr val="7030A0"/>
                    </a:solidFill>
                  </a:rPr>
                  <a:t>= g(x), then</a:t>
                </a:r>
              </a:p>
              <a:p>
                <a:pPr/>
                <a14:m>
                  <m:oMathPara xmlns:m="http://schemas.openxmlformats.org/officeDocument/2006/math">
                    <m:oMathParaPr>
                      <m:jc m:val="left"/>
                    </m:oMathParaPr>
                    <m:oMath xmlns:m="http://schemas.openxmlformats.org/officeDocument/2006/math">
                      <m:nary>
                        <m:naryPr>
                          <m:limLoc m:val="undOvr"/>
                          <m:subHide m:val="on"/>
                          <m:supHide m:val="on"/>
                          <m:ctrlPr>
                            <a:rPr lang="en-IN" sz="2400" b="1" i="1" smtClean="0">
                              <a:solidFill>
                                <a:srgbClr val="7030A0"/>
                              </a:solidFill>
                              <a:latin typeface="Cambria Math"/>
                            </a:rPr>
                          </m:ctrlPr>
                        </m:naryPr>
                        <m:sub/>
                        <m:sup/>
                        <m:e>
                          <m:r>
                            <a:rPr lang="en-US" sz="2400" b="1" i="1" smtClean="0">
                              <a:solidFill>
                                <a:srgbClr val="7030A0"/>
                              </a:solidFill>
                              <a:latin typeface="Cambria Math"/>
                            </a:rPr>
                            <m:t>𝒈</m:t>
                          </m:r>
                          <m:d>
                            <m:dPr>
                              <m:ctrlPr>
                                <a:rPr lang="en-US" sz="2400" b="1" i="1" smtClean="0">
                                  <a:solidFill>
                                    <a:srgbClr val="7030A0"/>
                                  </a:solidFill>
                                  <a:latin typeface="Cambria Math"/>
                                </a:rPr>
                              </m:ctrlPr>
                            </m:dPr>
                            <m:e>
                              <m:r>
                                <a:rPr lang="en-US" sz="2400" b="1" i="1" smtClean="0">
                                  <a:solidFill>
                                    <a:srgbClr val="7030A0"/>
                                  </a:solidFill>
                                  <a:latin typeface="Cambria Math"/>
                                </a:rPr>
                                <m:t>𝒙</m:t>
                              </m:r>
                            </m:e>
                          </m:d>
                          <m:r>
                            <a:rPr lang="en-US" sz="2400" b="1" i="1" smtClean="0">
                              <a:solidFill>
                                <a:srgbClr val="7030A0"/>
                              </a:solidFill>
                              <a:latin typeface="Cambria Math"/>
                            </a:rPr>
                            <m:t>𝒅𝒙</m:t>
                          </m:r>
                          <m:r>
                            <a:rPr lang="en-US" sz="2400" b="1" i="1" smtClean="0">
                              <a:solidFill>
                                <a:srgbClr val="7030A0"/>
                              </a:solidFill>
                              <a:latin typeface="Cambria Math"/>
                            </a:rPr>
                            <m:t>=</m:t>
                          </m:r>
                          <m:r>
                            <a:rPr lang="en-US" sz="2400" b="1" i="1" smtClean="0">
                              <a:solidFill>
                                <a:srgbClr val="7030A0"/>
                              </a:solidFill>
                              <a:latin typeface="Cambria Math"/>
                            </a:rPr>
                            <m:t>𝒇</m:t>
                          </m:r>
                          <m:d>
                            <m:dPr>
                              <m:ctrlPr>
                                <a:rPr lang="en-US" sz="2400" b="1" i="1" smtClean="0">
                                  <a:solidFill>
                                    <a:srgbClr val="7030A0"/>
                                  </a:solidFill>
                                  <a:latin typeface="Cambria Math"/>
                                </a:rPr>
                              </m:ctrlPr>
                            </m:dPr>
                            <m:e>
                              <m:r>
                                <a:rPr lang="en-US" sz="2400" b="1" i="1" smtClean="0">
                                  <a:solidFill>
                                    <a:srgbClr val="7030A0"/>
                                  </a:solidFill>
                                  <a:latin typeface="Cambria Math"/>
                                </a:rPr>
                                <m:t>𝒙</m:t>
                              </m:r>
                            </m:e>
                          </m:d>
                          <m:r>
                            <a:rPr lang="en-US" sz="2400" b="1" i="1" smtClean="0">
                              <a:solidFill>
                                <a:srgbClr val="7030A0"/>
                              </a:solidFill>
                              <a:latin typeface="Cambria Math"/>
                            </a:rPr>
                            <m:t>+</m:t>
                          </m:r>
                          <m:r>
                            <a:rPr lang="en-US" sz="2400" b="1" i="1" smtClean="0">
                              <a:solidFill>
                                <a:srgbClr val="7030A0"/>
                              </a:solidFill>
                              <a:latin typeface="Cambria Math"/>
                            </a:rPr>
                            <m:t>𝒄</m:t>
                          </m:r>
                          <m:r>
                            <a:rPr lang="en-US" sz="2400" b="1" i="1" smtClean="0">
                              <a:solidFill>
                                <a:srgbClr val="7030A0"/>
                              </a:solidFill>
                              <a:latin typeface="Cambria Math"/>
                            </a:rPr>
                            <m:t>  ;</m:t>
                          </m:r>
                        </m:e>
                      </m:nary>
                    </m:oMath>
                  </m:oMathPara>
                </a14:m>
                <a:endParaRPr lang="en-IN" sz="2400" b="1" dirty="0" smtClean="0">
                  <a:solidFill>
                    <a:srgbClr val="7030A0"/>
                  </a:solidFill>
                </a:endParaRPr>
              </a:p>
              <a:p>
                <a:r>
                  <a:rPr lang="en-US" sz="2400" b="1" dirty="0" smtClean="0">
                    <a:solidFill>
                      <a:srgbClr val="7030A0"/>
                    </a:solidFill>
                  </a:rPr>
                  <a:t>Where c ; constant</a:t>
                </a:r>
                <a:endParaRPr lang="en-IN" sz="2400" b="1" dirty="0">
                  <a:solidFill>
                    <a:srgbClr val="7030A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4606" y="322997"/>
                <a:ext cx="8763000" cy="6187591"/>
              </a:xfrm>
              <a:prstGeom prst="rect">
                <a:avLst/>
              </a:prstGeom>
              <a:blipFill rotWithShape="1">
                <a:blip r:embed="rId3"/>
                <a:stretch>
                  <a:fillRect l="-1113" t="-788" b="-1478"/>
                </a:stretch>
              </a:blipFill>
            </p:spPr>
            <p:txBody>
              <a:bodyPr/>
              <a:lstStyle/>
              <a:p>
                <a:r>
                  <a:rPr lang="en-IN">
                    <a:noFill/>
                  </a:rPr>
                  <a:t> </a:t>
                </a:r>
              </a:p>
            </p:txBody>
          </p:sp>
        </mc:Fallback>
      </mc:AlternateContent>
      <p:sp>
        <p:nvSpPr>
          <p:cNvPr id="3" name="Pentagon 2"/>
          <p:cNvSpPr/>
          <p:nvPr/>
        </p:nvSpPr>
        <p:spPr>
          <a:xfrm>
            <a:off x="214086" y="2025238"/>
            <a:ext cx="5653314" cy="468965"/>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LET US UNDERSTAND IT BY AN EXAMPLE.</a:t>
            </a:r>
            <a:endParaRPr lang="en-US" sz="2400" b="1" dirty="0">
              <a:solidFill>
                <a:srgbClr val="FF0000"/>
              </a:solidFill>
            </a:endParaRPr>
          </a:p>
        </p:txBody>
      </p:sp>
    </p:spTree>
    <p:extLst>
      <p:ext uri="{BB962C8B-B14F-4D97-AF65-F5344CB8AC3E}">
        <p14:creationId xmlns:p14="http://schemas.microsoft.com/office/powerpoint/2010/main" val="1306539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lipart Math Background Design"/>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0" y="42140"/>
            <a:ext cx="9143999" cy="6815859"/>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a:off x="145143" y="134619"/>
            <a:ext cx="7634514" cy="391398"/>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a:solidFill>
                  <a:srgbClr val="FF0000"/>
                </a:solidFill>
              </a:rPr>
              <a:t>SOME STANDARD FORM OF INDEFINITE INTEGRALS </a:t>
            </a:r>
            <a:endParaRPr lang="en-IN" sz="2400" b="1" dirty="0">
              <a:solidFill>
                <a:srgbClr val="FF0000"/>
              </a:solidFill>
            </a:endParaRPr>
          </a:p>
        </p:txBody>
      </p:sp>
      <mc:AlternateContent xmlns:mc="http://schemas.openxmlformats.org/markup-compatibility/2006" xmlns:a14="http://schemas.microsoft.com/office/drawing/2010/main">
        <mc:Choice Requires="a14">
          <p:sp>
            <p:nvSpPr>
              <p:cNvPr id="4" name="TextBox 3"/>
              <p:cNvSpPr txBox="1"/>
              <p:nvPr/>
            </p:nvSpPr>
            <p:spPr>
              <a:xfrm>
                <a:off x="990600" y="632230"/>
                <a:ext cx="5943600" cy="609955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sSup>
                            <m:sSupPr>
                              <m:ctrlPr>
                                <a:rPr lang="en-IN" sz="1200" b="1" i="1" smtClean="0">
                                  <a:solidFill>
                                    <a:srgbClr val="000066"/>
                                  </a:solidFill>
                                  <a:latin typeface="Cambria Math"/>
                                </a:rPr>
                              </m:ctrlPr>
                            </m:sSupPr>
                            <m:e>
                              <m:r>
                                <a:rPr lang="en-US" sz="1200" b="1" i="1" smtClean="0">
                                  <a:solidFill>
                                    <a:srgbClr val="000066"/>
                                  </a:solidFill>
                                  <a:latin typeface="Cambria Math"/>
                                </a:rPr>
                                <m:t>𝒙</m:t>
                              </m:r>
                            </m:e>
                            <m:sup>
                              <m:r>
                                <a:rPr lang="en-US" sz="1200" b="1" i="1" smtClean="0">
                                  <a:solidFill>
                                    <a:srgbClr val="000066"/>
                                  </a:solidFill>
                                  <a:latin typeface="Cambria Math"/>
                                </a:rPr>
                                <m:t>𝒏</m:t>
                              </m:r>
                            </m:sup>
                          </m:sSup>
                          <m:r>
                            <a:rPr lang="en-US" sz="1200" b="1" i="1" smtClean="0">
                              <a:solidFill>
                                <a:srgbClr val="000066"/>
                              </a:solidFill>
                              <a:latin typeface="Cambria Math"/>
                            </a:rPr>
                            <m:t>𝒅𝒙</m:t>
                          </m:r>
                          <m:r>
                            <a:rPr lang="en-US" sz="1200" b="1" i="1" smtClean="0">
                              <a:solidFill>
                                <a:srgbClr val="000066"/>
                              </a:solidFill>
                              <a:latin typeface="Cambria Math"/>
                              <a:ea typeface="Cambria Math"/>
                            </a:rPr>
                            <m:t>=</m:t>
                          </m:r>
                          <m:f>
                            <m:fPr>
                              <m:ctrlPr>
                                <a:rPr lang="en-US" sz="1200" b="1" i="1" smtClean="0">
                                  <a:solidFill>
                                    <a:srgbClr val="000066"/>
                                  </a:solidFill>
                                  <a:latin typeface="Cambria Math"/>
                                  <a:ea typeface="Cambria Math"/>
                                </a:rPr>
                              </m:ctrlPr>
                            </m:fPr>
                            <m:num>
                              <m:sSup>
                                <m:sSupPr>
                                  <m:ctrlPr>
                                    <a:rPr lang="en-US" sz="1200" b="1" i="1" smtClean="0">
                                      <a:solidFill>
                                        <a:srgbClr val="000066"/>
                                      </a:solidFill>
                                      <a:latin typeface="Cambria Math"/>
                                      <a:ea typeface="Cambria Math"/>
                                    </a:rPr>
                                  </m:ctrlPr>
                                </m:sSupPr>
                                <m:e>
                                  <m:r>
                                    <a:rPr lang="en-US" sz="1200" b="1" i="1" smtClean="0">
                                      <a:solidFill>
                                        <a:srgbClr val="000066"/>
                                      </a:solidFill>
                                      <a:latin typeface="Cambria Math"/>
                                      <a:ea typeface="Cambria Math"/>
                                    </a:rPr>
                                    <m:t>𝒙</m:t>
                                  </m:r>
                                </m:e>
                                <m:sup>
                                  <m:r>
                                    <a:rPr lang="en-US" sz="1200" b="1" i="1" smtClean="0">
                                      <a:solidFill>
                                        <a:srgbClr val="000066"/>
                                      </a:solidFill>
                                      <a:latin typeface="Cambria Math"/>
                                      <a:ea typeface="Cambria Math"/>
                                    </a:rPr>
                                    <m:t>𝒏</m:t>
                                  </m:r>
                                  <m:r>
                                    <a:rPr lang="en-US" sz="1200" b="1" i="1" smtClean="0">
                                      <a:solidFill>
                                        <a:srgbClr val="000066"/>
                                      </a:solidFill>
                                      <a:latin typeface="Cambria Math"/>
                                      <a:ea typeface="Cambria Math"/>
                                    </a:rPr>
                                    <m:t>+</m:t>
                                  </m:r>
                                  <m:r>
                                    <a:rPr lang="en-US" sz="1200" b="1" i="1" smtClean="0">
                                      <a:solidFill>
                                        <a:srgbClr val="000066"/>
                                      </a:solidFill>
                                      <a:latin typeface="Cambria Math"/>
                                      <a:ea typeface="Cambria Math"/>
                                    </a:rPr>
                                    <m:t>𝟏</m:t>
                                  </m:r>
                                </m:sup>
                              </m:sSup>
                            </m:num>
                            <m:den>
                              <m:r>
                                <a:rPr lang="en-US" sz="1200" b="1" i="1" smtClean="0">
                                  <a:solidFill>
                                    <a:srgbClr val="000066"/>
                                  </a:solidFill>
                                  <a:latin typeface="Cambria Math"/>
                                  <a:ea typeface="Cambria Math"/>
                                </a:rPr>
                                <m:t>𝒏</m:t>
                              </m:r>
                              <m:r>
                                <a:rPr lang="en-US" sz="1200" b="1" i="1" smtClean="0">
                                  <a:solidFill>
                                    <a:srgbClr val="000066"/>
                                  </a:solidFill>
                                  <a:latin typeface="Cambria Math"/>
                                  <a:ea typeface="Cambria Math"/>
                                </a:rPr>
                                <m:t>+</m:t>
                              </m:r>
                              <m:r>
                                <a:rPr lang="en-US" sz="1200" b="1" i="1" smtClean="0">
                                  <a:solidFill>
                                    <a:srgbClr val="000066"/>
                                  </a:solidFill>
                                  <a:latin typeface="Cambria Math"/>
                                  <a:ea typeface="Cambria Math"/>
                                </a:rPr>
                                <m:t>𝟏</m:t>
                              </m:r>
                            </m:den>
                          </m:f>
                        </m:e>
                      </m:nary>
                      <m:r>
                        <a:rPr lang="en-US" sz="1200" b="1" i="1" smtClean="0">
                          <a:solidFill>
                            <a:srgbClr val="000066"/>
                          </a:solidFill>
                          <a:latin typeface="Cambria Math"/>
                        </a:rPr>
                        <m:t>+</m:t>
                      </m:r>
                      <m:r>
                        <a:rPr lang="en-US" sz="1200" b="1" i="1" smtClean="0">
                          <a:solidFill>
                            <a:srgbClr val="000066"/>
                          </a:solidFill>
                          <a:latin typeface="Cambria Math"/>
                        </a:rPr>
                        <m:t>𝑪</m:t>
                      </m:r>
                      <m:r>
                        <a:rPr lang="en-US" sz="1200" b="1" i="1" smtClean="0">
                          <a:solidFill>
                            <a:srgbClr val="000066"/>
                          </a:solidFill>
                          <a:latin typeface="Cambria Math"/>
                        </a:rPr>
                        <m:t>,</m:t>
                      </m:r>
                      <m:r>
                        <a:rPr lang="en-US" sz="1200" b="1" i="1" smtClean="0">
                          <a:solidFill>
                            <a:srgbClr val="000066"/>
                          </a:solidFill>
                          <a:latin typeface="Cambria Math"/>
                        </a:rPr>
                        <m:t>𝒏</m:t>
                      </m:r>
                      <m:r>
                        <a:rPr lang="en-US" sz="1200" b="1" i="1" smtClean="0">
                          <a:solidFill>
                            <a:srgbClr val="000066"/>
                          </a:solidFill>
                          <a:latin typeface="Cambria Math"/>
                          <a:ea typeface="Cambria Math"/>
                        </a:rPr>
                        <m:t>≠</m:t>
                      </m:r>
                      <m:r>
                        <a:rPr lang="en-US" sz="1200" b="1" i="1" smtClean="0">
                          <a:solidFill>
                            <a:srgbClr val="000066"/>
                          </a:solidFill>
                          <a:latin typeface="Cambria Math"/>
                          <a:ea typeface="Cambria Math"/>
                        </a:rPr>
                        <m:t>𝟏</m:t>
                      </m:r>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f>
                            <m:fPr>
                              <m:ctrlPr>
                                <a:rPr lang="en-IN" sz="1200" b="1" i="1" smtClean="0">
                                  <a:solidFill>
                                    <a:srgbClr val="000066"/>
                                  </a:solidFill>
                                  <a:latin typeface="Cambria Math"/>
                                </a:rPr>
                              </m:ctrlPr>
                            </m:fPr>
                            <m:num>
                              <m:r>
                                <a:rPr lang="en-US" sz="1200" b="1" i="1" smtClean="0">
                                  <a:solidFill>
                                    <a:srgbClr val="000066"/>
                                  </a:solidFill>
                                  <a:latin typeface="Cambria Math"/>
                                </a:rPr>
                                <m:t>𝟏</m:t>
                              </m:r>
                            </m:num>
                            <m:den>
                              <m:r>
                                <a:rPr lang="en-US" sz="1200" b="1" i="1" smtClean="0">
                                  <a:solidFill>
                                    <a:srgbClr val="000066"/>
                                  </a:solidFill>
                                  <a:latin typeface="Cambria Math"/>
                                </a:rPr>
                                <m:t>𝒙</m:t>
                              </m:r>
                            </m:den>
                          </m:f>
                          <m:r>
                            <a:rPr lang="en-US" sz="1200" b="1" i="1">
                              <a:solidFill>
                                <a:srgbClr val="000066"/>
                              </a:solidFill>
                              <a:latin typeface="Cambria Math"/>
                            </a:rPr>
                            <m:t>𝒅𝒙</m:t>
                          </m:r>
                          <m:r>
                            <a:rPr lang="en-US" sz="1200" b="1" i="1">
                              <a:solidFill>
                                <a:srgbClr val="000066"/>
                              </a:solidFill>
                              <a:latin typeface="Cambria Math"/>
                              <a:ea typeface="Cambria Math"/>
                            </a:rPr>
                            <m:t>=</m:t>
                          </m:r>
                          <m:r>
                            <a:rPr lang="en-US" sz="1200" b="1" i="1" smtClean="0">
                              <a:solidFill>
                                <a:srgbClr val="000066"/>
                              </a:solidFill>
                              <a:latin typeface="Cambria Math"/>
                              <a:ea typeface="Cambria Math"/>
                            </a:rPr>
                            <m:t>𝒍𝒐𝒈</m:t>
                          </m:r>
                          <m:d>
                            <m:dPr>
                              <m:begChr m:val="|"/>
                              <m:endChr m:val="|"/>
                              <m:ctrlPr>
                                <a:rPr lang="en-US" sz="1200" b="1" i="1" smtClean="0">
                                  <a:solidFill>
                                    <a:srgbClr val="000066"/>
                                  </a:solidFill>
                                  <a:latin typeface="Cambria Math"/>
                                  <a:ea typeface="Cambria Math"/>
                                </a:rPr>
                              </m:ctrlPr>
                            </m:dPr>
                            <m:e>
                              <m:r>
                                <a:rPr lang="en-US" sz="1200" b="1" i="1" smtClean="0">
                                  <a:solidFill>
                                    <a:srgbClr val="000066"/>
                                  </a:solidFill>
                                  <a:latin typeface="Cambria Math"/>
                                  <a:ea typeface="Cambria Math"/>
                                </a:rPr>
                                <m:t>𝒙</m:t>
                              </m:r>
                            </m:e>
                          </m:d>
                        </m:e>
                      </m:nary>
                      <m:r>
                        <a:rPr lang="en-US" sz="1200" b="1" i="1">
                          <a:solidFill>
                            <a:srgbClr val="000066"/>
                          </a:solidFill>
                          <a:latin typeface="Cambria Math"/>
                        </a:rPr>
                        <m:t>+</m:t>
                      </m:r>
                      <m:r>
                        <a:rPr lang="en-US" sz="1200" b="1" i="1">
                          <a:solidFill>
                            <a:srgbClr val="000066"/>
                          </a:solidFill>
                          <a:latin typeface="Cambria Math"/>
                        </a:rPr>
                        <m:t>𝑪</m:t>
                      </m:r>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sSup>
                            <m:sSupPr>
                              <m:ctrlPr>
                                <a:rPr lang="en-IN" sz="1200" b="1" i="1" smtClean="0">
                                  <a:solidFill>
                                    <a:srgbClr val="000066"/>
                                  </a:solidFill>
                                  <a:latin typeface="Cambria Math"/>
                                </a:rPr>
                              </m:ctrlPr>
                            </m:sSupPr>
                            <m:e>
                              <m:r>
                                <a:rPr lang="en-US" sz="1200" b="1" i="1" smtClean="0">
                                  <a:solidFill>
                                    <a:srgbClr val="000066"/>
                                  </a:solidFill>
                                  <a:latin typeface="Cambria Math"/>
                                </a:rPr>
                                <m:t>𝒆</m:t>
                              </m:r>
                            </m:e>
                            <m:sup>
                              <m:r>
                                <a:rPr lang="en-US" sz="1200" b="1" i="1" smtClean="0">
                                  <a:solidFill>
                                    <a:srgbClr val="000066"/>
                                  </a:solidFill>
                                  <a:latin typeface="Cambria Math"/>
                                </a:rPr>
                                <m:t>𝒙</m:t>
                              </m:r>
                            </m:sup>
                          </m:sSup>
                          <m:r>
                            <a:rPr lang="en-US" sz="1200" b="1" i="1" smtClean="0">
                              <a:solidFill>
                                <a:srgbClr val="000066"/>
                              </a:solidFill>
                              <a:latin typeface="Cambria Math"/>
                            </a:rPr>
                            <m:t>𝒅𝒙</m:t>
                          </m:r>
                          <m:r>
                            <a:rPr lang="en-US" sz="1200" b="1" i="1" smtClean="0">
                              <a:solidFill>
                                <a:srgbClr val="000066"/>
                              </a:solidFill>
                              <a:latin typeface="Cambria Math"/>
                            </a:rPr>
                            <m:t>=</m:t>
                          </m:r>
                          <m:sSup>
                            <m:sSupPr>
                              <m:ctrlPr>
                                <a:rPr lang="en-US" sz="1200" b="1" i="1" smtClean="0">
                                  <a:solidFill>
                                    <a:srgbClr val="000066"/>
                                  </a:solidFill>
                                  <a:latin typeface="Cambria Math"/>
                                </a:rPr>
                              </m:ctrlPr>
                            </m:sSupPr>
                            <m:e>
                              <m:r>
                                <a:rPr lang="en-US" sz="1200" b="1" i="1" smtClean="0">
                                  <a:solidFill>
                                    <a:srgbClr val="000066"/>
                                  </a:solidFill>
                                  <a:latin typeface="Cambria Math"/>
                                </a:rPr>
                                <m:t>𝒆</m:t>
                              </m:r>
                            </m:e>
                            <m:sup>
                              <m:r>
                                <a:rPr lang="en-US" sz="1200" b="1" i="1" smtClean="0">
                                  <a:solidFill>
                                    <a:srgbClr val="000066"/>
                                  </a:solidFill>
                                  <a:latin typeface="Cambria Math"/>
                                </a:rPr>
                                <m:t>𝒙</m:t>
                              </m:r>
                            </m:sup>
                          </m:sSup>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sSup>
                            <m:sSupPr>
                              <m:ctrlPr>
                                <a:rPr lang="en-IN" sz="1200" b="1" i="1" smtClean="0">
                                  <a:solidFill>
                                    <a:srgbClr val="000066"/>
                                  </a:solidFill>
                                  <a:latin typeface="Cambria Math"/>
                                </a:rPr>
                              </m:ctrlPr>
                            </m:sSupPr>
                            <m:e>
                              <m:r>
                                <a:rPr lang="en-US" sz="1200" b="1" i="1" smtClean="0">
                                  <a:solidFill>
                                    <a:srgbClr val="000066"/>
                                  </a:solidFill>
                                  <a:latin typeface="Cambria Math"/>
                                </a:rPr>
                                <m:t>𝒂</m:t>
                              </m:r>
                            </m:e>
                            <m:sup>
                              <m:r>
                                <a:rPr lang="en-US" sz="1200" b="1" i="1" smtClean="0">
                                  <a:solidFill>
                                    <a:srgbClr val="000066"/>
                                  </a:solidFill>
                                  <a:latin typeface="Cambria Math"/>
                                </a:rPr>
                                <m:t>𝒙</m:t>
                              </m:r>
                            </m:sup>
                          </m:sSup>
                          <m:r>
                            <a:rPr lang="en-US" sz="1200" b="1" i="1" smtClean="0">
                              <a:solidFill>
                                <a:srgbClr val="000066"/>
                              </a:solidFill>
                              <a:latin typeface="Cambria Math"/>
                            </a:rPr>
                            <m:t>𝒅𝒙</m:t>
                          </m:r>
                          <m:r>
                            <a:rPr lang="en-US" sz="1200" b="1" i="1" smtClean="0">
                              <a:solidFill>
                                <a:srgbClr val="000066"/>
                              </a:solidFill>
                              <a:latin typeface="Cambria Math"/>
                            </a:rPr>
                            <m:t>=</m:t>
                          </m:r>
                          <m:f>
                            <m:fPr>
                              <m:ctrlPr>
                                <a:rPr lang="en-US" sz="1200" b="1" i="1" smtClean="0">
                                  <a:solidFill>
                                    <a:srgbClr val="000066"/>
                                  </a:solidFill>
                                  <a:latin typeface="Cambria Math"/>
                                </a:rPr>
                              </m:ctrlPr>
                            </m:fPr>
                            <m:num>
                              <m:sSup>
                                <m:sSupPr>
                                  <m:ctrlPr>
                                    <a:rPr lang="en-US" sz="1200" b="1" i="1" smtClean="0">
                                      <a:solidFill>
                                        <a:srgbClr val="000066"/>
                                      </a:solidFill>
                                      <a:latin typeface="Cambria Math"/>
                                    </a:rPr>
                                  </m:ctrlPr>
                                </m:sSupPr>
                                <m:e>
                                  <m:r>
                                    <a:rPr lang="en-US" sz="1200" b="1" i="1" smtClean="0">
                                      <a:solidFill>
                                        <a:srgbClr val="000066"/>
                                      </a:solidFill>
                                      <a:latin typeface="Cambria Math"/>
                                    </a:rPr>
                                    <m:t>𝒂</m:t>
                                  </m:r>
                                </m:e>
                                <m:sup>
                                  <m:r>
                                    <a:rPr lang="en-US" sz="1200" b="1" i="1" smtClean="0">
                                      <a:solidFill>
                                        <a:srgbClr val="000066"/>
                                      </a:solidFill>
                                      <a:latin typeface="Cambria Math"/>
                                    </a:rPr>
                                    <m:t>𝒙</m:t>
                                  </m:r>
                                </m:sup>
                              </m:sSup>
                            </m:num>
                            <m:den>
                              <m:r>
                                <a:rPr lang="en-US" sz="1200" b="1" i="1" smtClean="0">
                                  <a:solidFill>
                                    <a:srgbClr val="000066"/>
                                  </a:solidFill>
                                  <a:latin typeface="Cambria Math"/>
                                </a:rPr>
                                <m:t>𝒍𝒐𝒈</m:t>
                              </m:r>
                              <m:r>
                                <a:rPr lang="en-US" sz="1200" b="1" i="1" smtClean="0">
                                  <a:solidFill>
                                    <a:srgbClr val="000066"/>
                                  </a:solidFill>
                                  <a:latin typeface="Cambria Math"/>
                                </a:rPr>
                                <m:t> </m:t>
                              </m:r>
                              <m:r>
                                <a:rPr lang="en-US" sz="1200" b="1" i="1" smtClean="0">
                                  <a:solidFill>
                                    <a:srgbClr val="000066"/>
                                  </a:solidFill>
                                  <a:latin typeface="Cambria Math"/>
                                </a:rPr>
                                <m:t>𝒂</m:t>
                              </m:r>
                            </m:den>
                          </m:f>
                        </m:e>
                      </m:nary>
                      <m:r>
                        <a:rPr lang="en-US" sz="1200" b="1" i="1" smtClean="0">
                          <a:solidFill>
                            <a:srgbClr val="000066"/>
                          </a:solidFill>
                          <a:latin typeface="Cambria Math"/>
                        </a:rPr>
                        <m:t>+</m:t>
                      </m:r>
                      <m:r>
                        <a:rPr lang="en-US" sz="1200" b="1" i="1" smtClean="0">
                          <a:solidFill>
                            <a:srgbClr val="000066"/>
                          </a:solidFill>
                          <a:latin typeface="Cambria Math"/>
                        </a:rPr>
                        <m:t>𝑪</m:t>
                      </m:r>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r>
                            <a:rPr lang="en-US" sz="1200" b="1" i="1" smtClean="0">
                              <a:solidFill>
                                <a:srgbClr val="000066"/>
                              </a:solidFill>
                              <a:latin typeface="Cambria Math"/>
                            </a:rPr>
                            <m:t>𝒔𝒊𝒏</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𝒄𝒐𝒔</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r>
                            <a:rPr lang="en-US" sz="1200" b="1" i="1" smtClean="0">
                              <a:solidFill>
                                <a:srgbClr val="000066"/>
                              </a:solidFill>
                              <a:latin typeface="Cambria Math"/>
                            </a:rPr>
                            <m:t>𝒄𝒐𝒔</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𝒔𝒊𝒏</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sSup>
                            <m:sSupPr>
                              <m:ctrlPr>
                                <a:rPr lang="en-IN" sz="1200" b="1" i="1" smtClean="0">
                                  <a:solidFill>
                                    <a:srgbClr val="000066"/>
                                  </a:solidFill>
                                  <a:latin typeface="Cambria Math"/>
                                </a:rPr>
                              </m:ctrlPr>
                            </m:sSupPr>
                            <m:e>
                              <m:r>
                                <a:rPr lang="en-US" sz="1200" b="1" i="1" smtClean="0">
                                  <a:solidFill>
                                    <a:srgbClr val="000066"/>
                                  </a:solidFill>
                                  <a:latin typeface="Cambria Math"/>
                                </a:rPr>
                                <m:t>𝒔𝒆𝒄</m:t>
                              </m:r>
                            </m:e>
                            <m:sup>
                              <m:r>
                                <a:rPr lang="en-US" sz="1200" b="1" i="1" smtClean="0">
                                  <a:solidFill>
                                    <a:srgbClr val="000066"/>
                                  </a:solidFill>
                                  <a:latin typeface="Cambria Math"/>
                                </a:rPr>
                                <m:t>𝟐</m:t>
                              </m:r>
                            </m:sup>
                          </m:sSup>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𝒕𝒂𝒏</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sSup>
                            <m:sSupPr>
                              <m:ctrlPr>
                                <a:rPr lang="en-IN" sz="1200" b="1" i="1" smtClean="0">
                                  <a:solidFill>
                                    <a:srgbClr val="000066"/>
                                  </a:solidFill>
                                  <a:latin typeface="Cambria Math"/>
                                </a:rPr>
                              </m:ctrlPr>
                            </m:sSupPr>
                            <m:e>
                              <m:r>
                                <a:rPr lang="en-US" sz="1200" b="1" i="1" smtClean="0">
                                  <a:solidFill>
                                    <a:srgbClr val="000066"/>
                                  </a:solidFill>
                                  <a:latin typeface="Cambria Math"/>
                                </a:rPr>
                                <m:t>𝒄𝒐𝒔𝒆𝒄</m:t>
                              </m:r>
                            </m:e>
                            <m:sup>
                              <m:r>
                                <a:rPr lang="en-US" sz="1200" b="1" i="1" smtClean="0">
                                  <a:solidFill>
                                    <a:srgbClr val="000066"/>
                                  </a:solidFill>
                                  <a:latin typeface="Cambria Math"/>
                                </a:rPr>
                                <m:t>𝟐</m:t>
                              </m:r>
                            </m:sup>
                          </m:sSup>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𝒄𝒐𝒕</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r>
                            <a:rPr lang="en-US" sz="1200" b="1" i="1" smtClean="0">
                              <a:solidFill>
                                <a:srgbClr val="000066"/>
                              </a:solidFill>
                              <a:latin typeface="Cambria Math"/>
                            </a:rPr>
                            <m:t>𝒔𝒆𝒄</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𝒕𝒂𝒏</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𝒔𝒆𝒄</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r>
                            <a:rPr lang="en-US" sz="1200" b="1" i="1" smtClean="0">
                              <a:solidFill>
                                <a:srgbClr val="000066"/>
                              </a:solidFill>
                              <a:latin typeface="Cambria Math"/>
                            </a:rPr>
                            <m:t>𝒄𝒐𝒔𝒆𝒄</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𝒄𝒐𝒕</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 </m:t>
                          </m:r>
                          <m:r>
                            <a:rPr lang="en-US" sz="1200" b="1" i="1" smtClean="0">
                              <a:solidFill>
                                <a:srgbClr val="000066"/>
                              </a:solidFill>
                              <a:latin typeface="Cambria Math"/>
                            </a:rPr>
                            <m:t>𝒅𝒙</m:t>
                          </m:r>
                          <m:r>
                            <a:rPr lang="en-US" sz="1200" b="1" i="1" smtClean="0">
                              <a:solidFill>
                                <a:srgbClr val="000066"/>
                              </a:solidFill>
                              <a:latin typeface="Cambria Math"/>
                            </a:rPr>
                            <m:t>=−</m:t>
                          </m:r>
                          <m:r>
                            <a:rPr lang="en-US" sz="1200" b="1" i="1" smtClean="0">
                              <a:solidFill>
                                <a:srgbClr val="000066"/>
                              </a:solidFill>
                              <a:latin typeface="Cambria Math"/>
                            </a:rPr>
                            <m:t>𝒄𝒐𝒔𝒆𝒄</m:t>
                          </m:r>
                          <m:r>
                            <a:rPr lang="en-US" sz="1200" b="1" i="1" smtClean="0">
                              <a:solidFill>
                                <a:srgbClr val="000066"/>
                              </a:solidFill>
                              <a:latin typeface="Cambria Math"/>
                            </a:rPr>
                            <m:t> </m:t>
                          </m:r>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smtClean="0">
                  <a:solidFill>
                    <a:srgbClr val="000066"/>
                  </a:solidFill>
                  <a:latin typeface="Arial Black" pitchFamily="34" charset="0"/>
                  <a:cs typeface="Aharoni" pitchFamily="2" charset="-79"/>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f>
                            <m:fPr>
                              <m:ctrlPr>
                                <a:rPr lang="en-IN" sz="1200" b="1" i="1" smtClean="0">
                                  <a:solidFill>
                                    <a:srgbClr val="000066"/>
                                  </a:solidFill>
                                  <a:latin typeface="Cambria Math"/>
                                </a:rPr>
                              </m:ctrlPr>
                            </m:fPr>
                            <m:num>
                              <m:r>
                                <a:rPr lang="en-US" sz="1200" b="1" i="1" smtClean="0">
                                  <a:solidFill>
                                    <a:srgbClr val="000066"/>
                                  </a:solidFill>
                                  <a:latin typeface="Cambria Math"/>
                                </a:rPr>
                                <m:t>𝟏</m:t>
                              </m:r>
                            </m:num>
                            <m:den>
                              <m:rad>
                                <m:radPr>
                                  <m:degHide m:val="on"/>
                                  <m:ctrlPr>
                                    <a:rPr lang="en-IN" sz="1200" b="1" i="1" smtClean="0">
                                      <a:solidFill>
                                        <a:srgbClr val="000066"/>
                                      </a:solidFill>
                                      <a:latin typeface="Cambria Math"/>
                                    </a:rPr>
                                  </m:ctrlPr>
                                </m:radPr>
                                <m:deg/>
                                <m:e>
                                  <m:r>
                                    <a:rPr lang="en-US" sz="1200" b="1" i="1" smtClean="0">
                                      <a:solidFill>
                                        <a:srgbClr val="000066"/>
                                      </a:solidFill>
                                      <a:latin typeface="Cambria Math"/>
                                    </a:rPr>
                                    <m:t>𝟏</m:t>
                                  </m:r>
                                  <m:r>
                                    <a:rPr lang="en-US" sz="1200" b="1" i="1" smtClean="0">
                                      <a:solidFill>
                                        <a:srgbClr val="000066"/>
                                      </a:solidFill>
                                      <a:latin typeface="Cambria Math"/>
                                    </a:rPr>
                                    <m:t>−</m:t>
                                  </m:r>
                                  <m:sSup>
                                    <m:sSupPr>
                                      <m:ctrlPr>
                                        <a:rPr lang="en-US" sz="1200" b="1" i="1" smtClean="0">
                                          <a:solidFill>
                                            <a:srgbClr val="000066"/>
                                          </a:solidFill>
                                          <a:latin typeface="Cambria Math"/>
                                        </a:rPr>
                                      </m:ctrlPr>
                                    </m:sSupPr>
                                    <m:e>
                                      <m:r>
                                        <a:rPr lang="en-US" sz="1200" b="1" i="1" smtClean="0">
                                          <a:solidFill>
                                            <a:srgbClr val="000066"/>
                                          </a:solidFill>
                                          <a:latin typeface="Cambria Math"/>
                                        </a:rPr>
                                        <m:t>𝒙</m:t>
                                      </m:r>
                                    </m:e>
                                    <m:sup>
                                      <m:r>
                                        <a:rPr lang="en-US" sz="1200" b="1" i="1" smtClean="0">
                                          <a:solidFill>
                                            <a:srgbClr val="000066"/>
                                          </a:solidFill>
                                          <a:latin typeface="Cambria Math"/>
                                        </a:rPr>
                                        <m:t>𝟐</m:t>
                                      </m:r>
                                    </m:sup>
                                  </m:sSup>
                                </m:e>
                              </m:rad>
                            </m:den>
                          </m:f>
                          <m:r>
                            <a:rPr lang="en-US" sz="1200" b="1" i="1" smtClean="0">
                              <a:solidFill>
                                <a:srgbClr val="000066"/>
                              </a:solidFill>
                              <a:latin typeface="Cambria Math"/>
                            </a:rPr>
                            <m:t>𝒅𝒙</m:t>
                          </m:r>
                          <m:r>
                            <a:rPr lang="en-US" sz="1200" b="1" i="1" smtClean="0">
                              <a:solidFill>
                                <a:srgbClr val="000066"/>
                              </a:solidFill>
                              <a:latin typeface="Cambria Math"/>
                            </a:rPr>
                            <m:t>=</m:t>
                          </m:r>
                          <m:sSup>
                            <m:sSupPr>
                              <m:ctrlPr>
                                <a:rPr lang="en-US" sz="1200" b="1" i="1" smtClean="0">
                                  <a:solidFill>
                                    <a:srgbClr val="000066"/>
                                  </a:solidFill>
                                  <a:latin typeface="Cambria Math"/>
                                </a:rPr>
                              </m:ctrlPr>
                            </m:sSupPr>
                            <m:e>
                              <m:r>
                                <a:rPr lang="en-US" sz="1200" b="1" i="1" smtClean="0">
                                  <a:solidFill>
                                    <a:srgbClr val="000066"/>
                                  </a:solidFill>
                                  <a:latin typeface="Cambria Math"/>
                                </a:rPr>
                                <m:t>𝒔𝒊𝒏</m:t>
                              </m:r>
                            </m:e>
                            <m:sup>
                              <m:r>
                                <a:rPr lang="en-US" sz="1200" b="1" i="1" smtClean="0">
                                  <a:solidFill>
                                    <a:srgbClr val="000066"/>
                                  </a:solidFill>
                                  <a:latin typeface="Cambria Math"/>
                                </a:rPr>
                                <m:t>−</m:t>
                              </m:r>
                              <m:r>
                                <a:rPr lang="en-US" sz="1200" b="1" i="1" smtClean="0">
                                  <a:solidFill>
                                    <a:srgbClr val="000066"/>
                                  </a:solidFill>
                                  <a:latin typeface="Cambria Math"/>
                                </a:rPr>
                                <m:t>𝟏</m:t>
                              </m:r>
                            </m:sup>
                          </m:sSup>
                          <m:r>
                            <a:rPr lang="en-US" sz="1200" b="1" i="1" smtClean="0">
                              <a:solidFill>
                                <a:srgbClr val="000066"/>
                              </a:solidFill>
                              <a:latin typeface="Cambria Math"/>
                            </a:rPr>
                            <m:t>𝒙</m:t>
                          </m:r>
                          <m:r>
                            <a:rPr lang="en-US" sz="1200" b="1" i="1" smtClean="0">
                              <a:solidFill>
                                <a:srgbClr val="000066"/>
                              </a:solidFill>
                              <a:latin typeface="Cambria Math"/>
                            </a:rPr>
                            <m:t>+</m:t>
                          </m:r>
                          <m:r>
                            <a:rPr lang="en-US" sz="1200" b="1" i="1" smtClean="0">
                              <a:solidFill>
                                <a:srgbClr val="000066"/>
                              </a:solidFill>
                              <a:latin typeface="Cambria Math"/>
                            </a:rPr>
                            <m:t>𝑪</m:t>
                          </m:r>
                        </m:e>
                      </m:nary>
                    </m:oMath>
                  </m:oMathPara>
                </a14:m>
                <a:endParaRPr lang="en-IN" sz="1200" b="1" i="1" dirty="0">
                  <a:solidFill>
                    <a:srgbClr val="7030A0"/>
                  </a:solidFill>
                  <a:latin typeface="Arial Black" pitchFamily="34" charset="0"/>
                  <a:cs typeface="Aharoni" pitchFamily="2" charset="-79"/>
                </a:endParaRPr>
              </a:p>
              <a:p>
                <a:endParaRPr lang="en-IN" sz="1200" b="1" dirty="0" smtClean="0">
                  <a:solidFill>
                    <a:srgbClr val="7030A0"/>
                  </a:solidFill>
                  <a:latin typeface="Arial Black" pitchFamily="34" charset="0"/>
                  <a:cs typeface="Aharoni" pitchFamily="2" charset="-79"/>
                </a:endParaRPr>
              </a:p>
              <a:p>
                <a:endParaRPr lang="en-IN" sz="1400" b="1" dirty="0">
                  <a:latin typeface="Arial Black" pitchFamily="34" charset="0"/>
                  <a:cs typeface="Aharoni" pitchFamily="2" charset="-79"/>
                </a:endParaRPr>
              </a:p>
              <a:p>
                <a:endParaRPr lang="en-IN" sz="1400" b="1" dirty="0" smtClean="0">
                  <a:latin typeface="Arial Black" pitchFamily="34" charset="0"/>
                  <a:cs typeface="Aharoni" pitchFamily="2" charset="-79"/>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90600" y="632230"/>
                <a:ext cx="5943600" cy="6099555"/>
              </a:xfrm>
              <a:prstGeom prst="rect">
                <a:avLst/>
              </a:prstGeom>
              <a:blipFill rotWithShape="1">
                <a:blip r:embed="rId4"/>
                <a:stretch>
                  <a:fillRect l="-9641" t="-11800" b="-4800"/>
                </a:stretch>
              </a:blipFill>
            </p:spPr>
            <p:txBody>
              <a:bodyPr/>
              <a:lstStyle/>
              <a:p>
                <a:r>
                  <a:rPr lang="en-IN">
                    <a:noFill/>
                  </a:rPr>
                  <a:t> </a:t>
                </a:r>
              </a:p>
            </p:txBody>
          </p:sp>
        </mc:Fallback>
      </mc:AlternateContent>
    </p:spTree>
    <p:extLst>
      <p:ext uri="{BB962C8B-B14F-4D97-AF65-F5344CB8AC3E}">
        <p14:creationId xmlns:p14="http://schemas.microsoft.com/office/powerpoint/2010/main" val="2214173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130490" y="356794"/>
            <a:ext cx="7251510" cy="414435"/>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a:solidFill>
                  <a:srgbClr val="FF0000"/>
                </a:solidFill>
              </a:rPr>
              <a:t>SOME STANDARD FORM OF INDEFINITE INTEGRALS </a:t>
            </a:r>
            <a:endParaRPr lang="en-IN" sz="2400" b="1"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838200" y="914400"/>
                <a:ext cx="5943600" cy="600581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f>
                            <m:fPr>
                              <m:ctrlPr>
                                <a:rPr lang="en-IN" sz="1200" b="1" i="1">
                                  <a:solidFill>
                                    <a:srgbClr val="000066"/>
                                  </a:solidFill>
                                  <a:latin typeface="Cambria Math"/>
                                </a:rPr>
                              </m:ctrlPr>
                            </m:fPr>
                            <m:num>
                              <m:r>
                                <a:rPr lang="en-US" sz="1200" b="1" i="1">
                                  <a:solidFill>
                                    <a:srgbClr val="000066"/>
                                  </a:solidFill>
                                  <a:latin typeface="Cambria Math"/>
                                </a:rPr>
                                <m:t>−</m:t>
                              </m:r>
                              <m:r>
                                <a:rPr lang="en-US" sz="1200" b="1" i="1">
                                  <a:solidFill>
                                    <a:srgbClr val="000066"/>
                                  </a:solidFill>
                                  <a:latin typeface="Cambria Math"/>
                                </a:rPr>
                                <m:t>𝟏</m:t>
                              </m:r>
                            </m:num>
                            <m:den>
                              <m:rad>
                                <m:radPr>
                                  <m:degHide m:val="on"/>
                                  <m:ctrlPr>
                                    <a:rPr lang="en-IN" sz="1200" b="1" i="1">
                                      <a:solidFill>
                                        <a:srgbClr val="000066"/>
                                      </a:solidFill>
                                      <a:latin typeface="Cambria Math"/>
                                    </a:rPr>
                                  </m:ctrlPr>
                                </m:radPr>
                                <m:deg/>
                                <m:e>
                                  <m:r>
                                    <a:rPr lang="en-US" sz="1200" b="1" i="1">
                                      <a:solidFill>
                                        <a:srgbClr val="000066"/>
                                      </a:solidFill>
                                      <a:latin typeface="Cambria Math"/>
                                    </a:rPr>
                                    <m:t>𝟏</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e>
                              </m:rad>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𝒄𝒐𝒔</m:t>
                              </m:r>
                            </m:e>
                            <m:sup>
                              <m:r>
                                <a:rPr lang="en-US" sz="1200" b="1" i="1">
                                  <a:solidFill>
                                    <a:srgbClr val="000066"/>
                                  </a:solidFill>
                                  <a:latin typeface="Cambria Math"/>
                                </a:rPr>
                                <m:t>−</m:t>
                              </m:r>
                              <m:r>
                                <a:rPr lang="en-US" sz="1200" b="1" i="1">
                                  <a:solidFill>
                                    <a:srgbClr val="000066"/>
                                  </a:solidFill>
                                  <a:latin typeface="Cambria Math"/>
                                </a:rPr>
                                <m:t>𝟏</m:t>
                              </m:r>
                            </m:sup>
                          </m:sSup>
                          <m:r>
                            <a:rPr lang="en-US" sz="1200" b="1" i="1">
                              <a:solidFill>
                                <a:srgbClr val="000066"/>
                              </a:solidFill>
                              <a:latin typeface="Cambria Math"/>
                            </a:rPr>
                            <m:t>𝒙</m:t>
                          </m:r>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smtClean="0">
                                  <a:solidFill>
                                    <a:srgbClr val="000066"/>
                                  </a:solidFill>
                                  <a:latin typeface="Cambria Math"/>
                                </a:rPr>
                              </m:ctrlPr>
                            </m:fPr>
                            <m:num>
                              <m:r>
                                <a:rPr lang="en-US" sz="1200" b="1" i="1">
                                  <a:solidFill>
                                    <a:srgbClr val="000066"/>
                                  </a:solidFill>
                                  <a:latin typeface="Cambria Math"/>
                                </a:rPr>
                                <m:t>𝟏</m:t>
                              </m:r>
                            </m:num>
                            <m:den>
                              <m:r>
                                <a:rPr lang="en-US" sz="1200" b="1" i="1" smtClean="0">
                                  <a:solidFill>
                                    <a:srgbClr val="000066"/>
                                  </a:solidFill>
                                  <a:latin typeface="Cambria Math"/>
                                </a:rPr>
                                <m:t>𝟏</m:t>
                              </m:r>
                              <m:sSup>
                                <m:sSupPr>
                                  <m:ctrlPr>
                                    <a:rPr lang="en-US" sz="1200" b="1" i="1" smtClean="0">
                                      <a:solidFill>
                                        <a:srgbClr val="000066"/>
                                      </a:solidFill>
                                      <a:latin typeface="Cambria Math"/>
                                    </a:rPr>
                                  </m:ctrlPr>
                                </m:sSupPr>
                                <m:e>
                                  <m:r>
                                    <a:rPr lang="en-US" sz="1200" b="1" i="1" smtClean="0">
                                      <a:solidFill>
                                        <a:srgbClr val="000066"/>
                                      </a:solidFill>
                                      <a:latin typeface="Cambria Math"/>
                                    </a:rPr>
                                    <m:t>+</m:t>
                                  </m:r>
                                  <m:r>
                                    <a:rPr lang="en-US" sz="1200" b="1" i="1" smtClean="0">
                                      <a:solidFill>
                                        <a:srgbClr val="000066"/>
                                      </a:solidFill>
                                      <a:latin typeface="Cambria Math"/>
                                    </a:rPr>
                                    <m:t>𝒙</m:t>
                                  </m:r>
                                </m:e>
                                <m:sup>
                                  <m:r>
                                    <a:rPr lang="en-US" sz="1200" b="1" i="1" smtClean="0">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smtClean="0">
                                  <a:solidFill>
                                    <a:srgbClr val="000066"/>
                                  </a:solidFill>
                                  <a:latin typeface="Cambria Math"/>
                                </a:rPr>
                                <m:t>𝒕𝒂𝒏</m:t>
                              </m:r>
                            </m:e>
                            <m:sup>
                              <m:r>
                                <a:rPr lang="en-US" sz="1200" b="1" i="1">
                                  <a:solidFill>
                                    <a:srgbClr val="000066"/>
                                  </a:solidFill>
                                  <a:latin typeface="Cambria Math"/>
                                </a:rPr>
                                <m:t>−</m:t>
                              </m:r>
                              <m:r>
                                <a:rPr lang="en-US" sz="1200" b="1" i="1">
                                  <a:solidFill>
                                    <a:srgbClr val="000066"/>
                                  </a:solidFill>
                                  <a:latin typeface="Cambria Math"/>
                                </a:rPr>
                                <m:t>𝟏</m:t>
                              </m:r>
                            </m:sup>
                          </m:sSup>
                          <m:r>
                            <a:rPr lang="en-US" sz="1200" b="1" i="1">
                              <a:solidFill>
                                <a:srgbClr val="000066"/>
                              </a:solidFill>
                              <a:latin typeface="Cambria Math"/>
                            </a:rPr>
                            <m:t>𝒙</m:t>
                          </m:r>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a:solidFill>
                                    <a:srgbClr val="000066"/>
                                  </a:solidFill>
                                  <a:latin typeface="Cambria Math"/>
                                </a:rPr>
                              </m:ctrlPr>
                            </m:fPr>
                            <m:num>
                              <m:r>
                                <a:rPr lang="en-US" sz="1200" b="1" i="1">
                                  <a:solidFill>
                                    <a:srgbClr val="000066"/>
                                  </a:solidFill>
                                  <a:latin typeface="Cambria Math"/>
                                </a:rPr>
                                <m:t>−</m:t>
                              </m:r>
                              <m:r>
                                <a:rPr lang="en-US" sz="1200" b="1" i="1">
                                  <a:solidFill>
                                    <a:srgbClr val="000066"/>
                                  </a:solidFill>
                                  <a:latin typeface="Cambria Math"/>
                                </a:rPr>
                                <m:t>𝟏</m:t>
                              </m:r>
                            </m:num>
                            <m:den>
                              <m:r>
                                <a:rPr lang="en-US" sz="1200" b="1" i="1" smtClean="0">
                                  <a:solidFill>
                                    <a:srgbClr val="000066"/>
                                  </a:solidFill>
                                  <a:latin typeface="Cambria Math"/>
                                </a:rPr>
                                <m:t>𝟏</m:t>
                              </m:r>
                              <m:r>
                                <a:rPr lang="en-US" sz="1200" b="1" i="1" smtClean="0">
                                  <a:solidFill>
                                    <a:srgbClr val="000066"/>
                                  </a:solidFill>
                                  <a:latin typeface="Cambria Math"/>
                                </a:rPr>
                                <m:t>+</m:t>
                              </m:r>
                              <m:sSup>
                                <m:sSupPr>
                                  <m:ctrlPr>
                                    <a:rPr lang="en-US" sz="1200" b="1" i="1" smtClean="0">
                                      <a:solidFill>
                                        <a:srgbClr val="000066"/>
                                      </a:solidFill>
                                      <a:latin typeface="Cambria Math"/>
                                    </a:rPr>
                                  </m:ctrlPr>
                                </m:sSupPr>
                                <m:e>
                                  <m:r>
                                    <a:rPr lang="en-US" sz="1200" b="1" i="1" smtClean="0">
                                      <a:solidFill>
                                        <a:srgbClr val="000066"/>
                                      </a:solidFill>
                                      <a:latin typeface="Cambria Math"/>
                                    </a:rPr>
                                    <m:t>𝒙</m:t>
                                  </m:r>
                                </m:e>
                                <m:sup>
                                  <m:r>
                                    <a:rPr lang="en-US" sz="1200" b="1" i="1" smtClean="0">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𝒄𝒐</m:t>
                              </m:r>
                              <m:r>
                                <a:rPr lang="en-US" sz="1200" b="1" i="1" smtClean="0">
                                  <a:solidFill>
                                    <a:srgbClr val="000066"/>
                                  </a:solidFill>
                                  <a:latin typeface="Cambria Math"/>
                                </a:rPr>
                                <m:t>𝒕</m:t>
                              </m:r>
                            </m:e>
                            <m:sup>
                              <m:r>
                                <a:rPr lang="en-US" sz="1200" b="1" i="1">
                                  <a:solidFill>
                                    <a:srgbClr val="000066"/>
                                  </a:solidFill>
                                  <a:latin typeface="Cambria Math"/>
                                </a:rPr>
                                <m:t>−</m:t>
                              </m:r>
                              <m:r>
                                <a:rPr lang="en-US" sz="1200" b="1" i="1">
                                  <a:solidFill>
                                    <a:srgbClr val="000066"/>
                                  </a:solidFill>
                                  <a:latin typeface="Cambria Math"/>
                                </a:rPr>
                                <m:t>𝟏</m:t>
                              </m:r>
                            </m:sup>
                          </m:sSup>
                          <m:r>
                            <a:rPr lang="en-US" sz="1200" b="1" i="1">
                              <a:solidFill>
                                <a:srgbClr val="000066"/>
                              </a:solidFill>
                              <a:latin typeface="Cambria Math"/>
                            </a:rPr>
                            <m:t>𝒙</m:t>
                          </m:r>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smtClean="0">
                                  <a:solidFill>
                                    <a:srgbClr val="000066"/>
                                  </a:solidFill>
                                  <a:latin typeface="Cambria Math"/>
                                </a:rPr>
                              </m:ctrlPr>
                            </m:fPr>
                            <m:num>
                              <m:r>
                                <a:rPr lang="en-US" sz="1200" b="1" i="1">
                                  <a:solidFill>
                                    <a:srgbClr val="000066"/>
                                  </a:solidFill>
                                  <a:latin typeface="Cambria Math"/>
                                </a:rPr>
                                <m:t>𝟏</m:t>
                              </m:r>
                            </m:num>
                            <m:den>
                              <m:r>
                                <a:rPr lang="en-US" sz="1200" b="1" i="1" smtClean="0">
                                  <a:solidFill>
                                    <a:srgbClr val="000066"/>
                                  </a:solidFill>
                                  <a:latin typeface="Cambria Math"/>
                                </a:rPr>
                                <m:t>𝒙</m:t>
                              </m:r>
                              <m:rad>
                                <m:radPr>
                                  <m:degHide m:val="on"/>
                                  <m:ctrlPr>
                                    <a:rPr lang="en-US" sz="1200" b="1" i="1" smtClean="0">
                                      <a:solidFill>
                                        <a:srgbClr val="000066"/>
                                      </a:solidFill>
                                      <a:latin typeface="Cambria Math"/>
                                    </a:rPr>
                                  </m:ctrlPr>
                                </m:radPr>
                                <m:deg/>
                                <m:e>
                                  <m:sSup>
                                    <m:sSupPr>
                                      <m:ctrlPr>
                                        <a:rPr lang="en-US" sz="1200" b="1" i="1" smtClean="0">
                                          <a:solidFill>
                                            <a:srgbClr val="000066"/>
                                          </a:solidFill>
                                          <a:latin typeface="Cambria Math"/>
                                        </a:rPr>
                                      </m:ctrlPr>
                                    </m:sSupPr>
                                    <m:e>
                                      <m:r>
                                        <a:rPr lang="en-US" sz="1200" b="1" i="1" smtClean="0">
                                          <a:solidFill>
                                            <a:srgbClr val="000066"/>
                                          </a:solidFill>
                                          <a:latin typeface="Cambria Math"/>
                                        </a:rPr>
                                        <m:t>𝒙</m:t>
                                      </m:r>
                                    </m:e>
                                    <m:sup>
                                      <m:r>
                                        <a:rPr lang="en-US" sz="1200" b="1" i="1" smtClean="0">
                                          <a:solidFill>
                                            <a:srgbClr val="000066"/>
                                          </a:solidFill>
                                          <a:latin typeface="Cambria Math"/>
                                        </a:rPr>
                                        <m:t>𝟐</m:t>
                                      </m:r>
                                    </m:sup>
                                  </m:sSup>
                                  <m:r>
                                    <a:rPr lang="en-US" sz="1200" b="1" i="1" smtClean="0">
                                      <a:solidFill>
                                        <a:srgbClr val="000066"/>
                                      </a:solidFill>
                                      <a:latin typeface="Cambria Math"/>
                                    </a:rPr>
                                    <m:t>−</m:t>
                                  </m:r>
                                  <m:r>
                                    <a:rPr lang="en-US" sz="1200" b="1" i="1" smtClean="0">
                                      <a:solidFill>
                                        <a:srgbClr val="000066"/>
                                      </a:solidFill>
                                      <a:latin typeface="Cambria Math"/>
                                    </a:rPr>
                                    <m:t>𝟏</m:t>
                                  </m:r>
                                </m:e>
                              </m:rad>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𝒔</m:t>
                              </m:r>
                              <m:r>
                                <a:rPr lang="en-US" sz="1200" b="1" i="1" smtClean="0">
                                  <a:solidFill>
                                    <a:srgbClr val="000066"/>
                                  </a:solidFill>
                                  <a:latin typeface="Cambria Math"/>
                                </a:rPr>
                                <m:t>𝒆𝒄</m:t>
                              </m:r>
                            </m:e>
                            <m:sup>
                              <m:r>
                                <a:rPr lang="en-US" sz="1200" b="1" i="1">
                                  <a:solidFill>
                                    <a:srgbClr val="000066"/>
                                  </a:solidFill>
                                  <a:latin typeface="Cambria Math"/>
                                </a:rPr>
                                <m:t>−</m:t>
                              </m:r>
                              <m:r>
                                <a:rPr lang="en-US" sz="1200" b="1" i="1">
                                  <a:solidFill>
                                    <a:srgbClr val="000066"/>
                                  </a:solidFill>
                                  <a:latin typeface="Cambria Math"/>
                                </a:rPr>
                                <m:t>𝟏</m:t>
                              </m:r>
                            </m:sup>
                          </m:sSup>
                          <m:r>
                            <a:rPr lang="en-US" sz="1200" b="1" i="1">
                              <a:solidFill>
                                <a:srgbClr val="000066"/>
                              </a:solidFill>
                              <a:latin typeface="Cambria Math"/>
                            </a:rPr>
                            <m:t>𝒙</m:t>
                          </m:r>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a:solidFill>
                                    <a:srgbClr val="000066"/>
                                  </a:solidFill>
                                  <a:latin typeface="Cambria Math"/>
                                </a:rPr>
                              </m:ctrlPr>
                            </m:fPr>
                            <m:num>
                              <m:r>
                                <a:rPr lang="en-US" sz="1200" b="1" i="1" smtClean="0">
                                  <a:solidFill>
                                    <a:srgbClr val="000066"/>
                                  </a:solidFill>
                                  <a:latin typeface="Cambria Math"/>
                                </a:rPr>
                                <m:t>−</m:t>
                              </m:r>
                              <m:r>
                                <a:rPr lang="en-US" sz="1200" b="1" i="1">
                                  <a:solidFill>
                                    <a:srgbClr val="000066"/>
                                  </a:solidFill>
                                  <a:latin typeface="Cambria Math"/>
                                </a:rPr>
                                <m:t>𝟏</m:t>
                              </m:r>
                            </m:num>
                            <m:den>
                              <m:r>
                                <a:rPr lang="en-US" sz="1200" b="1" i="1">
                                  <a:solidFill>
                                    <a:srgbClr val="000066"/>
                                  </a:solidFill>
                                  <a:latin typeface="Cambria Math"/>
                                </a:rPr>
                                <m:t>𝒙</m:t>
                              </m:r>
                              <m:rad>
                                <m:radPr>
                                  <m:degHide m:val="on"/>
                                  <m:ctrlPr>
                                    <a:rPr lang="en-US" sz="1200" b="1" i="1">
                                      <a:solidFill>
                                        <a:srgbClr val="000066"/>
                                      </a:solidFill>
                                      <a:latin typeface="Cambria Math"/>
                                    </a:rPr>
                                  </m:ctrlPr>
                                </m:radPr>
                                <m:deg/>
                                <m:e>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r>
                                    <a:rPr lang="en-US" sz="1200" b="1" i="1">
                                      <a:solidFill>
                                        <a:srgbClr val="000066"/>
                                      </a:solidFill>
                                      <a:latin typeface="Cambria Math"/>
                                    </a:rPr>
                                    <m:t>−</m:t>
                                  </m:r>
                                  <m:r>
                                    <a:rPr lang="en-US" sz="1200" b="1" i="1">
                                      <a:solidFill>
                                        <a:srgbClr val="000066"/>
                                      </a:solidFill>
                                      <a:latin typeface="Cambria Math"/>
                                    </a:rPr>
                                    <m:t>𝟏</m:t>
                                  </m:r>
                                </m:e>
                              </m:rad>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smtClean="0">
                                  <a:solidFill>
                                    <a:srgbClr val="000066"/>
                                  </a:solidFill>
                                  <a:latin typeface="Cambria Math"/>
                                </a:rPr>
                                <m:t>𝒄𝒐𝒔𝒆𝒄</m:t>
                              </m:r>
                            </m:e>
                            <m:sup>
                              <m:r>
                                <a:rPr lang="en-US" sz="1200" b="1" i="1">
                                  <a:solidFill>
                                    <a:srgbClr val="000066"/>
                                  </a:solidFill>
                                  <a:latin typeface="Cambria Math"/>
                                </a:rPr>
                                <m:t>−</m:t>
                              </m:r>
                              <m:r>
                                <a:rPr lang="en-US" sz="1200" b="1" i="1">
                                  <a:solidFill>
                                    <a:srgbClr val="000066"/>
                                  </a:solidFill>
                                  <a:latin typeface="Cambria Math"/>
                                </a:rPr>
                                <m:t>𝟏</m:t>
                              </m:r>
                            </m:sup>
                          </m:sSup>
                          <m:r>
                            <a:rPr lang="en-US" sz="1200" b="1" i="1">
                              <a:solidFill>
                                <a:srgbClr val="000066"/>
                              </a:solidFill>
                              <a:latin typeface="Cambria Math"/>
                            </a:rPr>
                            <m:t>𝒙</m:t>
                          </m:r>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smtClean="0">
                              <a:solidFill>
                                <a:srgbClr val="000066"/>
                              </a:solidFill>
                              <a:latin typeface="Cambria Math"/>
                            </a:rPr>
                          </m:ctrlPr>
                        </m:naryPr>
                        <m:sub/>
                        <m:sup/>
                        <m:e>
                          <m:f>
                            <m:fPr>
                              <m:ctrlPr>
                                <a:rPr lang="en-IN" sz="1200" b="1" i="1">
                                  <a:solidFill>
                                    <a:srgbClr val="000066"/>
                                  </a:solidFill>
                                  <a:latin typeface="Cambria Math"/>
                                </a:rPr>
                              </m:ctrlPr>
                            </m:fPr>
                            <m:num>
                              <m:r>
                                <a:rPr lang="en-US" sz="1200" b="1" i="1">
                                  <a:solidFill>
                                    <a:srgbClr val="000066"/>
                                  </a:solidFill>
                                  <a:latin typeface="Cambria Math"/>
                                </a:rPr>
                                <m:t>𝟏</m:t>
                              </m:r>
                            </m:num>
                            <m:den>
                              <m:rad>
                                <m:radPr>
                                  <m:degHide m:val="on"/>
                                  <m:ctrlPr>
                                    <a:rPr lang="en-IN" sz="1200" b="1" i="1" smtClean="0">
                                      <a:solidFill>
                                        <a:srgbClr val="000066"/>
                                      </a:solidFill>
                                      <a:latin typeface="Cambria Math"/>
                                    </a:rPr>
                                  </m:ctrlPr>
                                </m:radPr>
                                <m:deg/>
                                <m:e>
                                  <m:sSup>
                                    <m:sSupPr>
                                      <m:ctrlPr>
                                        <a:rPr lang="en-IN" sz="1200" b="1" i="1" smtClean="0">
                                          <a:solidFill>
                                            <a:srgbClr val="000066"/>
                                          </a:solidFill>
                                          <a:latin typeface="Cambria Math"/>
                                        </a:rPr>
                                      </m:ctrlPr>
                                    </m:sSupPr>
                                    <m:e>
                                      <m:r>
                                        <a:rPr lang="en-US" sz="1200" b="1" i="1" smtClean="0">
                                          <a:solidFill>
                                            <a:srgbClr val="000066"/>
                                          </a:solidFill>
                                          <a:latin typeface="Cambria Math"/>
                                        </a:rPr>
                                        <m:t>𝒂</m:t>
                                      </m:r>
                                    </m:e>
                                    <m:sup>
                                      <m:r>
                                        <a:rPr lang="en-US" sz="1200" b="1" i="1" smtClean="0">
                                          <a:solidFill>
                                            <a:srgbClr val="000066"/>
                                          </a:solidFill>
                                          <a:latin typeface="Cambria Math"/>
                                        </a:rPr>
                                        <m:t>𝟐</m:t>
                                      </m:r>
                                    </m:sup>
                                  </m:sSup>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e>
                              </m:rad>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smtClean="0">
                                  <a:solidFill>
                                    <a:srgbClr val="000066"/>
                                  </a:solidFill>
                                  <a:latin typeface="Cambria Math"/>
                                </a:rPr>
                                <m:t>𝒔𝒊𝒏</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smtClean="0">
                                  <a:solidFill>
                                    <a:srgbClr val="000066"/>
                                  </a:solidFill>
                                  <a:latin typeface="Cambria Math"/>
                                </a:rPr>
                              </m:ctrlPr>
                            </m:dPr>
                            <m:e>
                              <m:f>
                                <m:fPr>
                                  <m:ctrlPr>
                                    <a:rPr lang="en-US" sz="1200" b="1" i="1" smtClean="0">
                                      <a:solidFill>
                                        <a:srgbClr val="000066"/>
                                      </a:solidFill>
                                      <a:latin typeface="Cambria Math"/>
                                    </a:rPr>
                                  </m:ctrlPr>
                                </m:fPr>
                                <m:num>
                                  <m:r>
                                    <a:rPr lang="en-US" sz="1200" b="1" i="1" smtClean="0">
                                      <a:solidFill>
                                        <a:srgbClr val="000066"/>
                                      </a:solidFill>
                                      <a:latin typeface="Cambria Math"/>
                                    </a:rPr>
                                    <m:t>𝒙</m:t>
                                  </m:r>
                                </m:num>
                                <m:den>
                                  <m:r>
                                    <a:rPr lang="en-US" sz="1200" b="1" i="1" smtClean="0">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r>
                            <a:rPr lang="en-US" sz="1200" b="1" i="1" smtClean="0">
                              <a:solidFill>
                                <a:srgbClr val="000066"/>
                              </a:solidFill>
                              <a:latin typeface="Cambria Math"/>
                            </a:rPr>
                            <m:t>−</m:t>
                          </m:r>
                          <m:f>
                            <m:fPr>
                              <m:ctrlPr>
                                <a:rPr lang="en-IN" sz="1200" b="1" i="1">
                                  <a:solidFill>
                                    <a:srgbClr val="000066"/>
                                  </a:solidFill>
                                  <a:latin typeface="Cambria Math"/>
                                </a:rPr>
                              </m:ctrlPr>
                            </m:fPr>
                            <m:num>
                              <m:r>
                                <a:rPr lang="en-US" sz="1200" b="1" i="1">
                                  <a:solidFill>
                                    <a:srgbClr val="000066"/>
                                  </a:solidFill>
                                  <a:latin typeface="Cambria Math"/>
                                </a:rPr>
                                <m:t>𝟏</m:t>
                              </m:r>
                            </m:num>
                            <m:den>
                              <m:sSup>
                                <m:sSupPr>
                                  <m:ctrlPr>
                                    <a:rPr lang="en-US" sz="1200" b="1" i="1">
                                      <a:solidFill>
                                        <a:srgbClr val="000066"/>
                                      </a:solidFill>
                                      <a:latin typeface="Cambria Math"/>
                                    </a:rPr>
                                  </m:ctrlPr>
                                </m:sSupPr>
                                <m:e>
                                  <m:r>
                                    <a:rPr lang="en-US" sz="1200" b="1" i="1">
                                      <a:solidFill>
                                        <a:srgbClr val="000066"/>
                                      </a:solidFill>
                                      <a:latin typeface="Cambria Math"/>
                                    </a:rPr>
                                    <m:t>𝒂</m:t>
                                  </m:r>
                                </m:e>
                                <m:sup>
                                  <m:r>
                                    <a:rPr lang="en-US" sz="1200" b="1" i="1">
                                      <a:solidFill>
                                        <a:srgbClr val="000066"/>
                                      </a:solidFill>
                                      <a:latin typeface="Cambria Math"/>
                                    </a:rPr>
                                    <m:t>𝟐</m:t>
                                  </m:r>
                                </m:sup>
                              </m:sSup>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f>
                            <m:fPr>
                              <m:ctrlPr>
                                <a:rPr lang="en-US" sz="1200" b="1" i="1">
                                  <a:solidFill>
                                    <a:srgbClr val="000066"/>
                                  </a:solidFill>
                                  <a:latin typeface="Cambria Math"/>
                                </a:rPr>
                              </m:ctrlPr>
                            </m:fPr>
                            <m:num>
                              <m:r>
                                <a:rPr lang="en-US" sz="1200" b="1" i="1">
                                  <a:solidFill>
                                    <a:srgbClr val="000066"/>
                                  </a:solidFill>
                                  <a:latin typeface="Cambria Math"/>
                                </a:rPr>
                                <m:t>𝟏</m:t>
                              </m:r>
                            </m:num>
                            <m:den>
                              <m:r>
                                <a:rPr lang="en-US" sz="1200" b="1" i="1">
                                  <a:solidFill>
                                    <a:srgbClr val="000066"/>
                                  </a:solidFill>
                                  <a:latin typeface="Cambria Math"/>
                                </a:rPr>
                                <m:t>𝒂</m:t>
                              </m:r>
                            </m:den>
                          </m:f>
                          <m:sSup>
                            <m:sSupPr>
                              <m:ctrlPr>
                                <a:rPr lang="en-US" sz="1200" b="1" i="1">
                                  <a:solidFill>
                                    <a:srgbClr val="000066"/>
                                  </a:solidFill>
                                  <a:latin typeface="Cambria Math"/>
                                </a:rPr>
                              </m:ctrlPr>
                            </m:sSupPr>
                            <m:e>
                              <m:r>
                                <a:rPr lang="en-US" sz="1200" b="1" i="1" smtClean="0">
                                  <a:solidFill>
                                    <a:srgbClr val="000066"/>
                                  </a:solidFill>
                                  <a:latin typeface="Cambria Math"/>
                                </a:rPr>
                                <m:t>𝒄𝒐𝒕</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a:solidFill>
                                    <a:srgbClr val="000066"/>
                                  </a:solidFill>
                                  <a:latin typeface="Cambria Math"/>
                                </a:rPr>
                              </m:ctrlPr>
                            </m:dPr>
                            <m:e>
                              <m:f>
                                <m:fPr>
                                  <m:ctrlPr>
                                    <a:rPr lang="en-US" sz="1200" b="1" i="1">
                                      <a:solidFill>
                                        <a:srgbClr val="000066"/>
                                      </a:solidFill>
                                      <a:latin typeface="Cambria Math"/>
                                    </a:rPr>
                                  </m:ctrlPr>
                                </m:fPr>
                                <m:num>
                                  <m:r>
                                    <a:rPr lang="en-US" sz="1200" b="1" i="1">
                                      <a:solidFill>
                                        <a:srgbClr val="000066"/>
                                      </a:solidFill>
                                      <a:latin typeface="Cambria Math"/>
                                    </a:rPr>
                                    <m:t>𝒙</m:t>
                                  </m:r>
                                </m:num>
                                <m:den>
                                  <m:r>
                                    <a:rPr lang="en-US" sz="1200" b="1" i="1">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US" sz="1200" b="1" i="1" dirty="0" smtClean="0">
                  <a:solidFill>
                    <a:srgbClr val="000066"/>
                  </a:solidFill>
                  <a:latin typeface="Cambria Math"/>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smtClean="0">
                                  <a:solidFill>
                                    <a:srgbClr val="000066"/>
                                  </a:solidFill>
                                  <a:latin typeface="Cambria Math"/>
                                </a:rPr>
                              </m:ctrlPr>
                            </m:fPr>
                            <m:num>
                              <m:r>
                                <a:rPr lang="en-US" sz="1200" b="1" i="1">
                                  <a:solidFill>
                                    <a:srgbClr val="000066"/>
                                  </a:solidFill>
                                  <a:latin typeface="Cambria Math"/>
                                </a:rPr>
                                <m:t>𝟏</m:t>
                              </m:r>
                            </m:num>
                            <m:den>
                              <m:sSup>
                                <m:sSupPr>
                                  <m:ctrlPr>
                                    <a:rPr lang="en-US" sz="1200" b="1" i="1" smtClean="0">
                                      <a:solidFill>
                                        <a:srgbClr val="000066"/>
                                      </a:solidFill>
                                      <a:latin typeface="Cambria Math"/>
                                    </a:rPr>
                                  </m:ctrlPr>
                                </m:sSupPr>
                                <m:e>
                                  <m:r>
                                    <a:rPr lang="en-US" sz="1200" b="1" i="1" smtClean="0">
                                      <a:solidFill>
                                        <a:srgbClr val="000066"/>
                                      </a:solidFill>
                                      <a:latin typeface="Cambria Math"/>
                                    </a:rPr>
                                    <m:t>𝒂</m:t>
                                  </m:r>
                                </m:e>
                                <m:sup>
                                  <m:r>
                                    <a:rPr lang="en-US" sz="1200" b="1" i="1" smtClean="0">
                                      <a:solidFill>
                                        <a:srgbClr val="000066"/>
                                      </a:solidFill>
                                      <a:latin typeface="Cambria Math"/>
                                    </a:rPr>
                                    <m:t>𝟐</m:t>
                                  </m:r>
                                </m:sup>
                              </m:sSup>
                              <m:r>
                                <a:rPr lang="en-US" sz="1200" b="1" i="1" smtClean="0">
                                  <a:solidFill>
                                    <a:srgbClr val="000066"/>
                                  </a:solidFill>
                                  <a:latin typeface="Cambria Math"/>
                                </a:rPr>
                                <m:t>+</m:t>
                              </m:r>
                              <m:sSup>
                                <m:sSupPr>
                                  <m:ctrlPr>
                                    <a:rPr lang="en-US" sz="1200" b="1" i="1" smtClean="0">
                                      <a:solidFill>
                                        <a:srgbClr val="000066"/>
                                      </a:solidFill>
                                      <a:latin typeface="Cambria Math"/>
                                    </a:rPr>
                                  </m:ctrlPr>
                                </m:sSupPr>
                                <m:e>
                                  <m:r>
                                    <a:rPr lang="en-US" sz="1200" b="1" i="1" smtClean="0">
                                      <a:solidFill>
                                        <a:srgbClr val="000066"/>
                                      </a:solidFill>
                                      <a:latin typeface="Cambria Math"/>
                                    </a:rPr>
                                    <m:t>𝒙</m:t>
                                  </m:r>
                                </m:e>
                                <m:sup>
                                  <m:r>
                                    <a:rPr lang="en-US" sz="1200" b="1" i="1" smtClean="0">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f>
                            <m:fPr>
                              <m:ctrlPr>
                                <a:rPr lang="en-US" sz="1200" b="1" i="1" smtClean="0">
                                  <a:solidFill>
                                    <a:srgbClr val="000066"/>
                                  </a:solidFill>
                                  <a:latin typeface="Cambria Math"/>
                                </a:rPr>
                              </m:ctrlPr>
                            </m:fPr>
                            <m:num>
                              <m:r>
                                <a:rPr lang="en-US" sz="1200" b="1" i="1" smtClean="0">
                                  <a:solidFill>
                                    <a:srgbClr val="000066"/>
                                  </a:solidFill>
                                  <a:latin typeface="Cambria Math"/>
                                </a:rPr>
                                <m:t>𝟏</m:t>
                              </m:r>
                            </m:num>
                            <m:den>
                              <m:r>
                                <a:rPr lang="en-US" sz="1200" b="1" i="1" smtClean="0">
                                  <a:solidFill>
                                    <a:srgbClr val="000066"/>
                                  </a:solidFill>
                                  <a:latin typeface="Cambria Math"/>
                                </a:rPr>
                                <m:t>𝒂</m:t>
                              </m:r>
                            </m:den>
                          </m:f>
                          <m:sSup>
                            <m:sSupPr>
                              <m:ctrlPr>
                                <a:rPr lang="en-US" sz="1200" b="1" i="1">
                                  <a:solidFill>
                                    <a:srgbClr val="000066"/>
                                  </a:solidFill>
                                  <a:latin typeface="Cambria Math"/>
                                </a:rPr>
                              </m:ctrlPr>
                            </m:sSupPr>
                            <m:e>
                              <m:r>
                                <a:rPr lang="en-US" sz="1200" b="1" i="1" smtClean="0">
                                  <a:solidFill>
                                    <a:srgbClr val="000066"/>
                                  </a:solidFill>
                                  <a:latin typeface="Cambria Math"/>
                                </a:rPr>
                                <m:t>𝒕𝒂𝒏</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a:solidFill>
                                    <a:srgbClr val="000066"/>
                                  </a:solidFill>
                                  <a:latin typeface="Cambria Math"/>
                                </a:rPr>
                              </m:ctrlPr>
                            </m:dPr>
                            <m:e>
                              <m:f>
                                <m:fPr>
                                  <m:ctrlPr>
                                    <a:rPr lang="en-US" sz="1200" b="1" i="1">
                                      <a:solidFill>
                                        <a:srgbClr val="000066"/>
                                      </a:solidFill>
                                      <a:latin typeface="Cambria Math"/>
                                    </a:rPr>
                                  </m:ctrlPr>
                                </m:fPr>
                                <m:num>
                                  <m:r>
                                    <a:rPr lang="en-US" sz="1200" b="1" i="1">
                                      <a:solidFill>
                                        <a:srgbClr val="000066"/>
                                      </a:solidFill>
                                      <a:latin typeface="Cambria Math"/>
                                    </a:rPr>
                                    <m:t>𝒙</m:t>
                                  </m:r>
                                </m:num>
                                <m:den>
                                  <m:r>
                                    <a:rPr lang="en-US" sz="1200" b="1" i="1">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US" sz="1200" b="1" i="1" dirty="0" smtClean="0">
                  <a:solidFill>
                    <a:srgbClr val="000066"/>
                  </a:solidFill>
                  <a:latin typeface="Cambria Math"/>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r>
                            <a:rPr lang="en-US" sz="1200" b="1" i="1" smtClean="0">
                              <a:solidFill>
                                <a:srgbClr val="000066"/>
                              </a:solidFill>
                              <a:latin typeface="Cambria Math"/>
                            </a:rPr>
                            <m:t>−</m:t>
                          </m:r>
                          <m:f>
                            <m:fPr>
                              <m:ctrlPr>
                                <a:rPr lang="en-IN" sz="1200" b="1" i="1">
                                  <a:solidFill>
                                    <a:srgbClr val="000066"/>
                                  </a:solidFill>
                                  <a:latin typeface="Cambria Math"/>
                                </a:rPr>
                              </m:ctrlPr>
                            </m:fPr>
                            <m:num>
                              <m:r>
                                <a:rPr lang="en-US" sz="1200" b="1" i="1">
                                  <a:solidFill>
                                    <a:srgbClr val="000066"/>
                                  </a:solidFill>
                                  <a:latin typeface="Cambria Math"/>
                                </a:rPr>
                                <m:t>𝟏</m:t>
                              </m:r>
                            </m:num>
                            <m:den>
                              <m:rad>
                                <m:radPr>
                                  <m:degHide m:val="on"/>
                                  <m:ctrlPr>
                                    <a:rPr lang="en-IN" sz="1200" b="1" i="1">
                                      <a:solidFill>
                                        <a:srgbClr val="000066"/>
                                      </a:solidFill>
                                      <a:latin typeface="Cambria Math"/>
                                    </a:rPr>
                                  </m:ctrlPr>
                                </m:radPr>
                                <m:deg/>
                                <m:e>
                                  <m:sSup>
                                    <m:sSupPr>
                                      <m:ctrlPr>
                                        <a:rPr lang="en-IN" sz="1200" b="1" i="1">
                                          <a:solidFill>
                                            <a:srgbClr val="000066"/>
                                          </a:solidFill>
                                          <a:latin typeface="Cambria Math"/>
                                        </a:rPr>
                                      </m:ctrlPr>
                                    </m:sSupPr>
                                    <m:e>
                                      <m:r>
                                        <a:rPr lang="en-US" sz="1200" b="1" i="1">
                                          <a:solidFill>
                                            <a:srgbClr val="000066"/>
                                          </a:solidFill>
                                          <a:latin typeface="Cambria Math"/>
                                        </a:rPr>
                                        <m:t>𝒂</m:t>
                                      </m:r>
                                    </m:e>
                                    <m:sup>
                                      <m:r>
                                        <a:rPr lang="en-US" sz="1200" b="1" i="1">
                                          <a:solidFill>
                                            <a:srgbClr val="000066"/>
                                          </a:solidFill>
                                          <a:latin typeface="Cambria Math"/>
                                        </a:rPr>
                                        <m:t>𝟐</m:t>
                                      </m:r>
                                    </m:sup>
                                  </m:sSup>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e>
                              </m:rad>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r>
                                <a:rPr lang="en-US" sz="1200" b="1" i="1" smtClean="0">
                                  <a:solidFill>
                                    <a:srgbClr val="000066"/>
                                  </a:solidFill>
                                  <a:latin typeface="Cambria Math"/>
                                </a:rPr>
                                <m:t>𝒄𝒐𝒔</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a:solidFill>
                                    <a:srgbClr val="000066"/>
                                  </a:solidFill>
                                  <a:latin typeface="Cambria Math"/>
                                </a:rPr>
                              </m:ctrlPr>
                            </m:dPr>
                            <m:e>
                              <m:f>
                                <m:fPr>
                                  <m:ctrlPr>
                                    <a:rPr lang="en-US" sz="1200" b="1" i="1">
                                      <a:solidFill>
                                        <a:srgbClr val="000066"/>
                                      </a:solidFill>
                                      <a:latin typeface="Cambria Math"/>
                                    </a:rPr>
                                  </m:ctrlPr>
                                </m:fPr>
                                <m:num>
                                  <m:r>
                                    <a:rPr lang="en-US" sz="1200" b="1" i="1">
                                      <a:solidFill>
                                        <a:srgbClr val="000066"/>
                                      </a:solidFill>
                                      <a:latin typeface="Cambria Math"/>
                                    </a:rPr>
                                    <m:t>𝒙</m:t>
                                  </m:r>
                                </m:num>
                                <m:den>
                                  <m:r>
                                    <a:rPr lang="en-US" sz="1200" b="1" i="1">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endParaRPr lang="en-IN" sz="1200" b="1" dirty="0" smtClean="0">
                  <a:solidFill>
                    <a:srgbClr val="000066"/>
                  </a:solidFill>
                </a:endParaRPr>
              </a:p>
              <a:p>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a:solidFill>
                                    <a:srgbClr val="000066"/>
                                  </a:solidFill>
                                  <a:latin typeface="Cambria Math"/>
                                </a:rPr>
                              </m:ctrlPr>
                            </m:fPr>
                            <m:num>
                              <m:r>
                                <a:rPr lang="en-US" sz="1200" b="1" i="1">
                                  <a:solidFill>
                                    <a:srgbClr val="000066"/>
                                  </a:solidFill>
                                  <a:latin typeface="Cambria Math"/>
                                </a:rPr>
                                <m:t>𝟏</m:t>
                              </m:r>
                            </m:num>
                            <m:den>
                              <m:r>
                                <a:rPr lang="en-US" sz="1200" b="1" i="1">
                                  <a:solidFill>
                                    <a:srgbClr val="000066"/>
                                  </a:solidFill>
                                  <a:latin typeface="Cambria Math"/>
                                </a:rPr>
                                <m:t>𝒙</m:t>
                              </m:r>
                              <m:rad>
                                <m:radPr>
                                  <m:degHide m:val="on"/>
                                  <m:ctrlPr>
                                    <a:rPr lang="en-US" sz="1200" b="1" i="1" smtClean="0">
                                      <a:solidFill>
                                        <a:srgbClr val="000066"/>
                                      </a:solidFill>
                                      <a:latin typeface="Cambria Math"/>
                                    </a:rPr>
                                  </m:ctrlPr>
                                </m:radPr>
                                <m:deg/>
                                <m:e>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r>
                                    <a:rPr lang="en-US" sz="1200" b="1" i="1">
                                      <a:solidFill>
                                        <a:srgbClr val="000066"/>
                                      </a:solidFill>
                                      <a:latin typeface="Cambria Math"/>
                                    </a:rPr>
                                    <m:t>−</m:t>
                                  </m:r>
                                </m:e>
                              </m:rad>
                              <m:sSup>
                                <m:sSupPr>
                                  <m:ctrlPr>
                                    <a:rPr lang="en-US" sz="1200" b="1" i="1" smtClean="0">
                                      <a:solidFill>
                                        <a:srgbClr val="000066"/>
                                      </a:solidFill>
                                      <a:latin typeface="Cambria Math"/>
                                    </a:rPr>
                                  </m:ctrlPr>
                                </m:sSupPr>
                                <m:e>
                                  <m:r>
                                    <a:rPr lang="en-US" sz="1200" b="1" i="1" smtClean="0">
                                      <a:solidFill>
                                        <a:srgbClr val="000066"/>
                                      </a:solidFill>
                                      <a:latin typeface="Cambria Math"/>
                                    </a:rPr>
                                    <m:t>𝒂</m:t>
                                  </m:r>
                                </m:e>
                                <m:sup>
                                  <m:r>
                                    <a:rPr lang="en-US" sz="1200" b="1" i="1" smtClean="0">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f>
                                <m:fPr>
                                  <m:ctrlPr>
                                    <a:rPr lang="en-US" sz="1200" b="1" i="1" smtClean="0">
                                      <a:solidFill>
                                        <a:srgbClr val="000066"/>
                                      </a:solidFill>
                                      <a:latin typeface="Cambria Math"/>
                                    </a:rPr>
                                  </m:ctrlPr>
                                </m:fPr>
                                <m:num>
                                  <m:r>
                                    <a:rPr lang="en-US" sz="1200" b="1" i="1" smtClean="0">
                                      <a:solidFill>
                                        <a:srgbClr val="000066"/>
                                      </a:solidFill>
                                      <a:latin typeface="Cambria Math"/>
                                    </a:rPr>
                                    <m:t>𝟏</m:t>
                                  </m:r>
                                </m:num>
                                <m:den>
                                  <m:r>
                                    <a:rPr lang="en-US" sz="1200" b="1" i="1" smtClean="0">
                                      <a:solidFill>
                                        <a:srgbClr val="000066"/>
                                      </a:solidFill>
                                      <a:latin typeface="Cambria Math"/>
                                    </a:rPr>
                                    <m:t>𝒂</m:t>
                                  </m:r>
                                </m:den>
                              </m:f>
                              <m:r>
                                <a:rPr lang="en-US" sz="1200" b="1" i="1">
                                  <a:solidFill>
                                    <a:srgbClr val="000066"/>
                                  </a:solidFill>
                                  <a:latin typeface="Cambria Math"/>
                                </a:rPr>
                                <m:t>𝒔𝒆𝒄</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smtClean="0">
                                  <a:solidFill>
                                    <a:srgbClr val="000066"/>
                                  </a:solidFill>
                                  <a:latin typeface="Cambria Math"/>
                                </a:rPr>
                              </m:ctrlPr>
                            </m:dPr>
                            <m:e>
                              <m:f>
                                <m:fPr>
                                  <m:ctrlPr>
                                    <a:rPr lang="en-US" sz="1200" b="1" i="1" smtClean="0">
                                      <a:solidFill>
                                        <a:srgbClr val="000066"/>
                                      </a:solidFill>
                                      <a:latin typeface="Cambria Math"/>
                                    </a:rPr>
                                  </m:ctrlPr>
                                </m:fPr>
                                <m:num>
                                  <m:r>
                                    <a:rPr lang="en-US" sz="1200" b="1" i="1" smtClean="0">
                                      <a:solidFill>
                                        <a:srgbClr val="000066"/>
                                      </a:solidFill>
                                      <a:latin typeface="Cambria Math"/>
                                    </a:rPr>
                                    <m:t>𝒙</m:t>
                                  </m:r>
                                </m:num>
                                <m:den>
                                  <m:r>
                                    <a:rPr lang="en-US" sz="1200" b="1" i="1" smtClean="0">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200" b="1" dirty="0" smtClean="0">
                  <a:solidFill>
                    <a:srgbClr val="000066"/>
                  </a:solidFill>
                </a:endParaRPr>
              </a:p>
              <a:p>
                <a:pPr/>
                <a14:m>
                  <m:oMathPara xmlns:m="http://schemas.openxmlformats.org/officeDocument/2006/math">
                    <m:oMathParaPr>
                      <m:jc m:val="left"/>
                    </m:oMathParaPr>
                    <m:oMath xmlns:m="http://schemas.openxmlformats.org/officeDocument/2006/math">
                      <m:nary>
                        <m:naryPr>
                          <m:limLoc m:val="undOvr"/>
                          <m:subHide m:val="on"/>
                          <m:supHide m:val="on"/>
                          <m:ctrlPr>
                            <a:rPr lang="en-IN" sz="1200" b="1" i="1">
                              <a:solidFill>
                                <a:srgbClr val="000066"/>
                              </a:solidFill>
                              <a:latin typeface="Cambria Math"/>
                            </a:rPr>
                          </m:ctrlPr>
                        </m:naryPr>
                        <m:sub/>
                        <m:sup/>
                        <m:e>
                          <m:f>
                            <m:fPr>
                              <m:ctrlPr>
                                <a:rPr lang="en-IN" sz="1200" b="1" i="1">
                                  <a:solidFill>
                                    <a:srgbClr val="000066"/>
                                  </a:solidFill>
                                  <a:latin typeface="Cambria Math"/>
                                </a:rPr>
                              </m:ctrlPr>
                            </m:fPr>
                            <m:num>
                              <m:r>
                                <a:rPr lang="en-US" sz="1200" b="1" i="1" smtClean="0">
                                  <a:solidFill>
                                    <a:srgbClr val="000066"/>
                                  </a:solidFill>
                                  <a:latin typeface="Cambria Math"/>
                                </a:rPr>
                                <m:t>−</m:t>
                              </m:r>
                              <m:r>
                                <a:rPr lang="en-US" sz="1200" b="1" i="1">
                                  <a:solidFill>
                                    <a:srgbClr val="000066"/>
                                  </a:solidFill>
                                  <a:latin typeface="Cambria Math"/>
                                </a:rPr>
                                <m:t>𝟏</m:t>
                              </m:r>
                            </m:num>
                            <m:den>
                              <m:r>
                                <a:rPr lang="en-US" sz="1200" b="1" i="1">
                                  <a:solidFill>
                                    <a:srgbClr val="000066"/>
                                  </a:solidFill>
                                  <a:latin typeface="Cambria Math"/>
                                </a:rPr>
                                <m:t>𝒙</m:t>
                              </m:r>
                              <m:rad>
                                <m:radPr>
                                  <m:degHide m:val="on"/>
                                  <m:ctrlPr>
                                    <a:rPr lang="en-US" sz="1200" b="1" i="1">
                                      <a:solidFill>
                                        <a:srgbClr val="000066"/>
                                      </a:solidFill>
                                      <a:latin typeface="Cambria Math"/>
                                    </a:rPr>
                                  </m:ctrlPr>
                                </m:radPr>
                                <m:deg/>
                                <m:e>
                                  <m:sSup>
                                    <m:sSupPr>
                                      <m:ctrlPr>
                                        <a:rPr lang="en-US" sz="1200" b="1" i="1">
                                          <a:solidFill>
                                            <a:srgbClr val="000066"/>
                                          </a:solidFill>
                                          <a:latin typeface="Cambria Math"/>
                                        </a:rPr>
                                      </m:ctrlPr>
                                    </m:sSupPr>
                                    <m:e>
                                      <m:r>
                                        <a:rPr lang="en-US" sz="1200" b="1" i="1">
                                          <a:solidFill>
                                            <a:srgbClr val="000066"/>
                                          </a:solidFill>
                                          <a:latin typeface="Cambria Math"/>
                                        </a:rPr>
                                        <m:t>𝒙</m:t>
                                      </m:r>
                                    </m:e>
                                    <m:sup>
                                      <m:r>
                                        <a:rPr lang="en-US" sz="1200" b="1" i="1">
                                          <a:solidFill>
                                            <a:srgbClr val="000066"/>
                                          </a:solidFill>
                                          <a:latin typeface="Cambria Math"/>
                                        </a:rPr>
                                        <m:t>𝟐</m:t>
                                      </m:r>
                                    </m:sup>
                                  </m:sSup>
                                  <m:r>
                                    <a:rPr lang="en-US" sz="1200" b="1" i="1">
                                      <a:solidFill>
                                        <a:srgbClr val="000066"/>
                                      </a:solidFill>
                                      <a:latin typeface="Cambria Math"/>
                                    </a:rPr>
                                    <m:t>−</m:t>
                                  </m:r>
                                </m:e>
                              </m:rad>
                              <m:sSup>
                                <m:sSupPr>
                                  <m:ctrlPr>
                                    <a:rPr lang="en-US" sz="1200" b="1" i="1">
                                      <a:solidFill>
                                        <a:srgbClr val="000066"/>
                                      </a:solidFill>
                                      <a:latin typeface="Cambria Math"/>
                                    </a:rPr>
                                  </m:ctrlPr>
                                </m:sSupPr>
                                <m:e>
                                  <m:r>
                                    <a:rPr lang="en-US" sz="1200" b="1" i="1">
                                      <a:solidFill>
                                        <a:srgbClr val="000066"/>
                                      </a:solidFill>
                                      <a:latin typeface="Cambria Math"/>
                                    </a:rPr>
                                    <m:t>𝒂</m:t>
                                  </m:r>
                                </m:e>
                                <m:sup>
                                  <m:r>
                                    <a:rPr lang="en-US" sz="1200" b="1" i="1">
                                      <a:solidFill>
                                        <a:srgbClr val="000066"/>
                                      </a:solidFill>
                                      <a:latin typeface="Cambria Math"/>
                                    </a:rPr>
                                    <m:t>𝟐</m:t>
                                  </m:r>
                                </m:sup>
                              </m:sSup>
                            </m:den>
                          </m:f>
                          <m:r>
                            <a:rPr lang="en-US" sz="1200" b="1" i="1">
                              <a:solidFill>
                                <a:srgbClr val="000066"/>
                              </a:solidFill>
                              <a:latin typeface="Cambria Math"/>
                            </a:rPr>
                            <m:t>𝒅𝒙</m:t>
                          </m:r>
                          <m:r>
                            <a:rPr lang="en-US" sz="1200" b="1" i="1">
                              <a:solidFill>
                                <a:srgbClr val="000066"/>
                              </a:solidFill>
                              <a:latin typeface="Cambria Math"/>
                            </a:rPr>
                            <m:t>=</m:t>
                          </m:r>
                          <m:sSup>
                            <m:sSupPr>
                              <m:ctrlPr>
                                <a:rPr lang="en-US" sz="1200" b="1" i="1">
                                  <a:solidFill>
                                    <a:srgbClr val="000066"/>
                                  </a:solidFill>
                                  <a:latin typeface="Cambria Math"/>
                                </a:rPr>
                              </m:ctrlPr>
                            </m:sSupPr>
                            <m:e>
                              <m:f>
                                <m:fPr>
                                  <m:ctrlPr>
                                    <a:rPr lang="en-US" sz="1200" b="1" i="1">
                                      <a:solidFill>
                                        <a:srgbClr val="000066"/>
                                      </a:solidFill>
                                      <a:latin typeface="Cambria Math"/>
                                    </a:rPr>
                                  </m:ctrlPr>
                                </m:fPr>
                                <m:num>
                                  <m:r>
                                    <a:rPr lang="en-US" sz="1200" b="1" i="1">
                                      <a:solidFill>
                                        <a:srgbClr val="000066"/>
                                      </a:solidFill>
                                      <a:latin typeface="Cambria Math"/>
                                    </a:rPr>
                                    <m:t>𝟏</m:t>
                                  </m:r>
                                </m:num>
                                <m:den>
                                  <m:r>
                                    <a:rPr lang="en-US" sz="1200" b="1" i="1">
                                      <a:solidFill>
                                        <a:srgbClr val="000066"/>
                                      </a:solidFill>
                                      <a:latin typeface="Cambria Math"/>
                                    </a:rPr>
                                    <m:t>𝒂</m:t>
                                  </m:r>
                                </m:den>
                              </m:f>
                              <m:r>
                                <a:rPr lang="en-US" sz="1200" b="1" i="1">
                                  <a:solidFill>
                                    <a:srgbClr val="000066"/>
                                  </a:solidFill>
                                  <a:latin typeface="Cambria Math"/>
                                </a:rPr>
                                <m:t>𝒔𝒆𝒄</m:t>
                              </m:r>
                              <m:r>
                                <a:rPr lang="en-US" sz="1200" b="1" i="1" smtClean="0">
                                  <a:solidFill>
                                    <a:srgbClr val="000066"/>
                                  </a:solidFill>
                                  <a:latin typeface="Cambria Math"/>
                                </a:rPr>
                                <m:t>𝒆𝒄</m:t>
                              </m:r>
                            </m:e>
                            <m:sup>
                              <m:r>
                                <a:rPr lang="en-US" sz="1200" b="1" i="1">
                                  <a:solidFill>
                                    <a:srgbClr val="000066"/>
                                  </a:solidFill>
                                  <a:latin typeface="Cambria Math"/>
                                </a:rPr>
                                <m:t>−</m:t>
                              </m:r>
                              <m:r>
                                <a:rPr lang="en-US" sz="1200" b="1" i="1">
                                  <a:solidFill>
                                    <a:srgbClr val="000066"/>
                                  </a:solidFill>
                                  <a:latin typeface="Cambria Math"/>
                                </a:rPr>
                                <m:t>𝟏</m:t>
                              </m:r>
                            </m:sup>
                          </m:sSup>
                          <m:d>
                            <m:dPr>
                              <m:ctrlPr>
                                <a:rPr lang="en-US" sz="1200" b="1" i="1">
                                  <a:solidFill>
                                    <a:srgbClr val="000066"/>
                                  </a:solidFill>
                                  <a:latin typeface="Cambria Math"/>
                                </a:rPr>
                              </m:ctrlPr>
                            </m:dPr>
                            <m:e>
                              <m:f>
                                <m:fPr>
                                  <m:ctrlPr>
                                    <a:rPr lang="en-US" sz="1200" b="1" i="1">
                                      <a:solidFill>
                                        <a:srgbClr val="000066"/>
                                      </a:solidFill>
                                      <a:latin typeface="Cambria Math"/>
                                    </a:rPr>
                                  </m:ctrlPr>
                                </m:fPr>
                                <m:num>
                                  <m:r>
                                    <a:rPr lang="en-US" sz="1200" b="1" i="1">
                                      <a:solidFill>
                                        <a:srgbClr val="000066"/>
                                      </a:solidFill>
                                      <a:latin typeface="Cambria Math"/>
                                    </a:rPr>
                                    <m:t>𝒙</m:t>
                                  </m:r>
                                </m:num>
                                <m:den>
                                  <m:r>
                                    <a:rPr lang="en-US" sz="1200" b="1" i="1">
                                      <a:solidFill>
                                        <a:srgbClr val="000066"/>
                                      </a:solidFill>
                                      <a:latin typeface="Cambria Math"/>
                                    </a:rPr>
                                    <m:t>𝒂</m:t>
                                  </m:r>
                                </m:den>
                              </m:f>
                            </m:e>
                          </m:d>
                          <m:r>
                            <a:rPr lang="en-US" sz="1200" b="1" i="1">
                              <a:solidFill>
                                <a:srgbClr val="000066"/>
                              </a:solidFill>
                              <a:latin typeface="Cambria Math"/>
                            </a:rPr>
                            <m:t>+</m:t>
                          </m:r>
                          <m:r>
                            <a:rPr lang="en-US" sz="1200" b="1" i="1">
                              <a:solidFill>
                                <a:srgbClr val="000066"/>
                              </a:solidFill>
                              <a:latin typeface="Cambria Math"/>
                            </a:rPr>
                            <m:t>𝑪</m:t>
                          </m:r>
                        </m:e>
                      </m:nary>
                    </m:oMath>
                  </m:oMathPara>
                </a14:m>
                <a:endParaRPr lang="en-IN" sz="1400" b="1" dirty="0"/>
              </a:p>
              <a:p>
                <a:endParaRPr lang="en-IN" sz="140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838200" y="914400"/>
                <a:ext cx="5943600" cy="6005811"/>
              </a:xfrm>
              <a:prstGeom prst="rect">
                <a:avLst/>
              </a:prstGeom>
              <a:blipFill rotWithShape="1">
                <a:blip r:embed="rId2"/>
                <a:stretch>
                  <a:fillRect l="-9641" t="-11980" b="-12487"/>
                </a:stretch>
              </a:blipFill>
            </p:spPr>
            <p:txBody>
              <a:bodyPr/>
              <a:lstStyle/>
              <a:p>
                <a:r>
                  <a:rPr lang="en-IN">
                    <a:noFill/>
                  </a:rPr>
                  <a:t> </a:t>
                </a:r>
              </a:p>
            </p:txBody>
          </p:sp>
        </mc:Fallback>
      </mc:AlternateContent>
      <p:pic>
        <p:nvPicPr>
          <p:cNvPr id="5" name="Picture 4" descr="Flower HD PNG Transparent Flower HD.PNG Images. | Plu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691" y="1371600"/>
            <a:ext cx="2177603" cy="4622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231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304800"/>
                <a:ext cx="8991600" cy="6600846"/>
              </a:xfrm>
              <a:prstGeom prst="rect">
                <a:avLst/>
              </a:prstGeom>
              <a:noFill/>
            </p:spPr>
            <p:txBody>
              <a:bodyPr wrap="square" rtlCol="0">
                <a:spAutoFit/>
              </a:bodyPr>
              <a:lstStyle/>
              <a:p>
                <a:endParaRPr lang="en-US" dirty="0" smtClean="0"/>
              </a:p>
              <a:p>
                <a:endParaRPr lang="en-US" dirty="0" smtClean="0"/>
              </a:p>
              <a:p>
                <a:endParaRPr lang="en-US" dirty="0"/>
              </a:p>
              <a:p>
                <a:endParaRPr lang="en-US" dirty="0" smtClean="0"/>
              </a:p>
              <a:p>
                <a:r>
                  <a:rPr lang="en-US" b="1" dirty="0" smtClean="0"/>
                  <a:t>	</a:t>
                </a:r>
                <a:r>
                  <a:rPr lang="en-US" sz="2400" b="1" dirty="0" smtClean="0">
                    <a:solidFill>
                      <a:srgbClr val="002060"/>
                    </a:solidFill>
                  </a:rPr>
                  <a:t>Two indefinite integrals with the same derivative lead to the 	same family 	curves.</a:t>
                </a:r>
                <a:endParaRPr lang="en-US" b="1" dirty="0" smtClean="0">
                  <a:solidFill>
                    <a:srgbClr val="002060"/>
                  </a:solidFill>
                </a:endParaRPr>
              </a:p>
              <a:p>
                <a:endParaRPr lang="en-US" b="1" dirty="0" smtClean="0"/>
              </a:p>
              <a:p>
                <a:endParaRPr lang="en-US" b="1" dirty="0"/>
              </a:p>
              <a:p>
                <a:r>
                  <a:rPr lang="en-US" b="1" dirty="0" smtClean="0"/>
                  <a:t>	Let f and g be any two functions such that </a:t>
                </a:r>
              </a:p>
              <a:p>
                <a:r>
                  <a:rPr lang="en-US" b="1" dirty="0" smtClean="0"/>
                  <a:t>	</a:t>
                </a:r>
                <a14:m>
                  <m:oMath xmlns:m="http://schemas.openxmlformats.org/officeDocument/2006/math">
                    <m:f>
                      <m:fPr>
                        <m:ctrlPr>
                          <a:rPr lang="en-US" b="1" i="1" smtClean="0">
                            <a:latin typeface="Cambria Math"/>
                          </a:rPr>
                        </m:ctrlPr>
                      </m:fPr>
                      <m:num>
                        <m:r>
                          <a:rPr lang="en-US" b="1" i="1" smtClean="0">
                            <a:latin typeface="Cambria Math"/>
                          </a:rPr>
                          <m:t>𝒅</m:t>
                        </m:r>
                      </m:num>
                      <m:den>
                        <m:r>
                          <a:rPr lang="en-US" b="1" i="1" smtClean="0">
                            <a:latin typeface="Cambria Math"/>
                          </a:rPr>
                          <m:t>𝒅𝒙</m:t>
                        </m:r>
                      </m:den>
                    </m:f>
                    <m:nary>
                      <m:naryPr>
                        <m:limLoc m:val="undOvr"/>
                        <m:subHide m:val="on"/>
                        <m:supHide m:val="on"/>
                        <m:ctrlPr>
                          <a:rPr lang="en-US" b="1" i="1" smtClean="0">
                            <a:latin typeface="Cambria Math"/>
                          </a:rPr>
                        </m:ctrlPr>
                      </m:naryPr>
                      <m:sub/>
                      <m:sup/>
                      <m:e>
                        <m:r>
                          <a:rPr lang="en-US" b="1" i="1" smtClean="0">
                            <a:latin typeface="Cambria Math"/>
                          </a:rPr>
                          <m:t>𝒇</m:t>
                        </m:r>
                        <m:d>
                          <m:dPr>
                            <m:ctrlPr>
                              <a:rPr lang="en-US" b="1" i="1" smtClean="0">
                                <a:latin typeface="Cambria Math"/>
                              </a:rPr>
                            </m:ctrlPr>
                          </m:dPr>
                          <m:e>
                            <m:r>
                              <a:rPr lang="en-US" b="1" i="1" smtClean="0">
                                <a:latin typeface="Cambria Math"/>
                              </a:rPr>
                              <m:t>𝒙</m:t>
                            </m:r>
                          </m:e>
                        </m:d>
                        <m:r>
                          <a:rPr lang="en-US" b="1" i="1" smtClean="0">
                            <a:latin typeface="Cambria Math"/>
                          </a:rPr>
                          <m:t>𝒅𝒙</m:t>
                        </m:r>
                        <m:r>
                          <a:rPr lang="en-US" b="1" i="1" smtClean="0">
                            <a:latin typeface="Cambria Math"/>
                          </a:rPr>
                          <m:t>= </m:t>
                        </m:r>
                      </m:e>
                    </m:nary>
                    <m:f>
                      <m:fPr>
                        <m:ctrlPr>
                          <a:rPr lang="en-US" b="1" i="1">
                            <a:latin typeface="Cambria Math"/>
                          </a:rPr>
                        </m:ctrlPr>
                      </m:fPr>
                      <m:num>
                        <m:r>
                          <a:rPr lang="en-US" b="1" i="1">
                            <a:latin typeface="Cambria Math"/>
                          </a:rPr>
                          <m:t>𝒅</m:t>
                        </m:r>
                      </m:num>
                      <m:den>
                        <m:r>
                          <a:rPr lang="en-US" b="1" i="1">
                            <a:latin typeface="Cambria Math"/>
                          </a:rPr>
                          <m:t>𝒅𝒙</m:t>
                        </m:r>
                      </m:den>
                    </m:f>
                    <m:nary>
                      <m:naryPr>
                        <m:limLoc m:val="undOvr"/>
                        <m:subHide m:val="on"/>
                        <m:supHide m:val="on"/>
                        <m:ctrlPr>
                          <a:rPr lang="en-US" b="1" i="1" smtClean="0">
                            <a:latin typeface="Cambria Math"/>
                          </a:rPr>
                        </m:ctrlPr>
                      </m:naryPr>
                      <m:sub/>
                      <m:sup/>
                      <m:e>
                        <m:r>
                          <a:rPr lang="en-US" b="1" i="1" smtClean="0">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  </m:t>
                        </m:r>
                      </m:e>
                    </m:nary>
                  </m:oMath>
                </a14:m>
                <a:endParaRPr lang="en-US" b="1" dirty="0" smtClean="0"/>
              </a:p>
              <a:p>
                <a:r>
                  <a:rPr lang="en-US" b="1" dirty="0" smtClean="0"/>
                  <a:t>	</a:t>
                </a:r>
                <a14:m>
                  <m:oMath xmlns:m="http://schemas.openxmlformats.org/officeDocument/2006/math">
                    <m:f>
                      <m:fPr>
                        <m:ctrlPr>
                          <a:rPr lang="en-US" b="1" i="1">
                            <a:latin typeface="Cambria Math"/>
                          </a:rPr>
                        </m:ctrlPr>
                      </m:fPr>
                      <m:num>
                        <m:r>
                          <a:rPr lang="en-US" b="1" i="1">
                            <a:latin typeface="Cambria Math"/>
                          </a:rPr>
                          <m:t>𝒅</m:t>
                        </m:r>
                      </m:num>
                      <m:den>
                        <m:r>
                          <a:rPr lang="en-US" b="1" i="1">
                            <a:latin typeface="Cambria Math"/>
                          </a:rPr>
                          <m:t>𝒅𝒙</m:t>
                        </m:r>
                      </m:den>
                    </m:f>
                    <m:nary>
                      <m:naryPr>
                        <m:limLoc m:val="undOvr"/>
                        <m:subHide m:val="on"/>
                        <m:supHide m:val="on"/>
                        <m:ctrlPr>
                          <a:rPr lang="en-US" b="1" i="1">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a:latin typeface="Cambria Math"/>
                          </a:rPr>
                          <m:t>= </m:t>
                        </m:r>
                      </m:e>
                    </m:nary>
                    <m:f>
                      <m:fPr>
                        <m:ctrlPr>
                          <a:rPr lang="en-US" b="1" i="1">
                            <a:latin typeface="Cambria Math"/>
                          </a:rPr>
                        </m:ctrlPr>
                      </m:fPr>
                      <m:num>
                        <m:r>
                          <a:rPr lang="en-US" b="1" i="1">
                            <a:latin typeface="Cambria Math"/>
                          </a:rPr>
                          <m:t>𝒅</m:t>
                        </m:r>
                      </m:num>
                      <m:den>
                        <m:r>
                          <a:rPr lang="en-US" b="1" i="1">
                            <a:latin typeface="Cambria Math"/>
                          </a:rPr>
                          <m:t>𝒅𝒙</m:t>
                        </m:r>
                      </m:den>
                    </m:f>
                    <m:nary>
                      <m:naryPr>
                        <m:limLoc m:val="undOvr"/>
                        <m:subHide m:val="on"/>
                        <m:supHide m:val="on"/>
                        <m:ctrlPr>
                          <a:rPr lang="en-US" b="1" i="1">
                            <a:latin typeface="Cambria Math"/>
                          </a:rPr>
                        </m:ctrlPr>
                      </m:naryPr>
                      <m:sub/>
                      <m:sup/>
                      <m:e>
                        <m:r>
                          <a:rPr lang="en-US" b="1" i="1">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m:t>
                        </m:r>
                        <m:r>
                          <a:rPr lang="en-US" b="1" i="1" smtClean="0">
                            <a:latin typeface="Cambria Math"/>
                          </a:rPr>
                          <m:t>𝟎</m:t>
                        </m:r>
                        <m:r>
                          <a:rPr lang="en-US" b="1" i="1">
                            <a:latin typeface="Cambria Math"/>
                          </a:rPr>
                          <m:t>  </m:t>
                        </m:r>
                      </m:e>
                    </m:nary>
                  </m:oMath>
                </a14:m>
                <a:endParaRPr lang="en-US" b="1" dirty="0" smtClean="0"/>
              </a:p>
              <a:p>
                <a:r>
                  <a:rPr lang="en-US" b="1" dirty="0" smtClean="0"/>
                  <a:t>	</a:t>
                </a:r>
                <a14:m>
                  <m:oMath xmlns:m="http://schemas.openxmlformats.org/officeDocument/2006/math">
                    <m:f>
                      <m:fPr>
                        <m:ctrlPr>
                          <a:rPr lang="en-US" b="1" i="1">
                            <a:latin typeface="Cambria Math"/>
                          </a:rPr>
                        </m:ctrlPr>
                      </m:fPr>
                      <m:num>
                        <m:r>
                          <a:rPr lang="en-US" b="1" i="1">
                            <a:latin typeface="Cambria Math"/>
                          </a:rPr>
                          <m:t>𝒅</m:t>
                        </m:r>
                      </m:num>
                      <m:den>
                        <m:r>
                          <a:rPr lang="en-US" b="1" i="1">
                            <a:latin typeface="Cambria Math"/>
                          </a:rPr>
                          <m:t>𝒅𝒙</m:t>
                        </m:r>
                      </m:den>
                    </m:f>
                    <m:d>
                      <m:dPr>
                        <m:begChr m:val="["/>
                        <m:endChr m:val="]"/>
                        <m:ctrlPr>
                          <a:rPr lang="en-US" b="1" i="1" smtClean="0">
                            <a:latin typeface="Cambria Math"/>
                          </a:rPr>
                        </m:ctrlPr>
                      </m:dPr>
                      <m:e>
                        <m:nary>
                          <m:naryPr>
                            <m:limLoc m:val="undOvr"/>
                            <m:subHide m:val="on"/>
                            <m:supHide m:val="on"/>
                            <m:ctrlPr>
                              <a:rPr lang="en-US" b="1" i="1">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a:latin typeface="Cambria Math"/>
                              </a:rPr>
                              <m:t>= </m:t>
                            </m:r>
                          </m:e>
                        </m:nary>
                        <m:f>
                          <m:fPr>
                            <m:ctrlPr>
                              <a:rPr lang="en-US" b="1" i="1">
                                <a:latin typeface="Cambria Math"/>
                              </a:rPr>
                            </m:ctrlPr>
                          </m:fPr>
                          <m:num>
                            <m:r>
                              <a:rPr lang="en-US" b="1" i="1">
                                <a:latin typeface="Cambria Math"/>
                              </a:rPr>
                              <m:t>𝒅</m:t>
                            </m:r>
                          </m:num>
                          <m:den>
                            <m:r>
                              <a:rPr lang="en-US" b="1" i="1">
                                <a:latin typeface="Cambria Math"/>
                              </a:rPr>
                              <m:t>𝒅𝒙</m:t>
                            </m:r>
                          </m:den>
                        </m:f>
                        <m:nary>
                          <m:naryPr>
                            <m:limLoc m:val="undOvr"/>
                            <m:subHide m:val="on"/>
                            <m:supHide m:val="on"/>
                            <m:ctrlPr>
                              <a:rPr lang="en-US" b="1" i="1">
                                <a:latin typeface="Cambria Math"/>
                              </a:rPr>
                            </m:ctrlPr>
                          </m:naryPr>
                          <m:sub/>
                          <m:sup/>
                          <m:e>
                            <m:r>
                              <a:rPr lang="en-US" b="1" i="1">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a:latin typeface="Cambria Math"/>
                              </a:rPr>
                              <m:t>  </m:t>
                            </m:r>
                          </m:e>
                        </m:nary>
                      </m:e>
                    </m:d>
                  </m:oMath>
                </a14:m>
                <a:r>
                  <a:rPr lang="en-US" b="1" dirty="0" smtClean="0"/>
                  <a:t>=0 c</a:t>
                </a:r>
              </a:p>
              <a:p>
                <a:pPr/>
                <a14:m>
                  <m:oMathPara xmlns:m="http://schemas.openxmlformats.org/officeDocument/2006/math">
                    <m:oMathParaPr>
                      <m:jc m:val="left"/>
                    </m:oMathParaPr>
                    <m:oMath xmlns:m="http://schemas.openxmlformats.org/officeDocument/2006/math">
                      <m:r>
                        <a:rPr lang="en-US" b="1" i="1" smtClean="0">
                          <a:latin typeface="Cambria Math"/>
                        </a:rPr>
                        <m:t>                </m:t>
                      </m:r>
                      <m:nary>
                        <m:naryPr>
                          <m:limLoc m:val="undOvr"/>
                          <m:subHide m:val="on"/>
                          <m:supHide m:val="on"/>
                          <m:ctrlPr>
                            <a:rPr lang="en-US" b="1" i="1">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m:t>
                          </m:r>
                          <m:r>
                            <a:rPr lang="en-US" b="1" i="1">
                              <a:latin typeface="Cambria Math"/>
                            </a:rPr>
                            <m:t> </m:t>
                          </m:r>
                        </m:e>
                      </m:nary>
                      <m:nary>
                        <m:naryPr>
                          <m:limLoc m:val="undOvr"/>
                          <m:subHide m:val="on"/>
                          <m:supHide m:val="on"/>
                          <m:ctrlPr>
                            <a:rPr lang="en-US" b="1" i="1">
                              <a:latin typeface="Cambria Math"/>
                            </a:rPr>
                          </m:ctrlPr>
                        </m:naryPr>
                        <m:sub/>
                        <m:sup/>
                        <m:e>
                          <m:r>
                            <a:rPr lang="en-US" b="1" i="1">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a:latin typeface="Cambria Math"/>
                            </a:rPr>
                            <m:t>=</m:t>
                          </m:r>
                          <m:r>
                            <a:rPr lang="en-US" b="1" i="1" smtClean="0">
                              <a:latin typeface="Cambria Math"/>
                            </a:rPr>
                            <m:t>𝒄</m:t>
                          </m:r>
                          <m:r>
                            <a:rPr lang="en-US" b="1" i="1">
                              <a:latin typeface="Cambria Math"/>
                            </a:rPr>
                            <m:t>  </m:t>
                          </m:r>
                        </m:e>
                      </m:nary>
                    </m:oMath>
                  </m:oMathPara>
                </a14:m>
                <a:endParaRPr lang="en-US" b="1" dirty="0" smtClean="0"/>
              </a:p>
              <a:p>
                <a14:m>
                  <m:oMath xmlns:m="http://schemas.openxmlformats.org/officeDocument/2006/math">
                    <m:r>
                      <a:rPr lang="en-US" b="1" i="1" smtClean="0">
                        <a:latin typeface="Cambria Math"/>
                      </a:rPr>
                      <m:t>                  </m:t>
                    </m:r>
                    <m:nary>
                      <m:naryPr>
                        <m:limLoc m:val="undOvr"/>
                        <m:subHide m:val="on"/>
                        <m:supHide m:val="on"/>
                        <m:ctrlPr>
                          <a:rPr lang="en-US" b="1" i="1">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m:t>
                        </m:r>
                        <m:r>
                          <a:rPr lang="en-US" b="1" i="1">
                            <a:latin typeface="Cambria Math"/>
                          </a:rPr>
                          <m:t> </m:t>
                        </m:r>
                      </m:e>
                    </m:nary>
                    <m:nary>
                      <m:naryPr>
                        <m:limLoc m:val="undOvr"/>
                        <m:subHide m:val="on"/>
                        <m:supHide m:val="on"/>
                        <m:ctrlPr>
                          <a:rPr lang="en-US" b="1" i="1">
                            <a:latin typeface="Cambria Math"/>
                          </a:rPr>
                        </m:ctrlPr>
                      </m:naryPr>
                      <m:sub/>
                      <m:sup/>
                      <m:e>
                        <m:r>
                          <a:rPr lang="en-US" b="1" i="1">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m:t>
                        </m:r>
                        <m:r>
                          <a:rPr lang="en-US" b="1" i="1">
                            <a:latin typeface="Cambria Math"/>
                          </a:rPr>
                          <m:t>𝒄</m:t>
                        </m:r>
                        <m:r>
                          <a:rPr lang="en-US" b="1" i="1">
                            <a:latin typeface="Cambria Math"/>
                          </a:rPr>
                          <m:t>  </m:t>
                        </m:r>
                      </m:e>
                    </m:nary>
                  </m:oMath>
                </a14:m>
                <a:r>
                  <a:rPr lang="en-US" b="1" dirty="0" smtClean="0"/>
                  <a:t>,</a:t>
                </a:r>
              </a:p>
              <a:p>
                <a:r>
                  <a:rPr lang="en-US" b="1" dirty="0" smtClean="0"/>
                  <a:t> family </a:t>
                </a:r>
                <a14:m>
                  <m:oMath xmlns:m="http://schemas.openxmlformats.org/officeDocument/2006/math">
                    <m:r>
                      <a:rPr lang="en-US" b="1" i="1" smtClean="0">
                        <a:latin typeface="Cambria Math"/>
                      </a:rPr>
                      <m:t>𝒐𝒇</m:t>
                    </m:r>
                  </m:oMath>
                </a14:m>
                <a:r>
                  <a:rPr lang="en-US" b="1" dirty="0" smtClean="0"/>
                  <a:t> curves 	</a:t>
                </a:r>
                <a14:m>
                  <m:oMath xmlns:m="http://schemas.openxmlformats.org/officeDocument/2006/math">
                    <m:d>
                      <m:dPr>
                        <m:begChr m:val="["/>
                        <m:endChr m:val="]"/>
                        <m:ctrlPr>
                          <a:rPr lang="en-US" b="1" i="1">
                            <a:latin typeface="Cambria Math"/>
                          </a:rPr>
                        </m:ctrlPr>
                      </m:dPr>
                      <m:e>
                        <m:nary>
                          <m:naryPr>
                            <m:limLoc m:val="undOvr"/>
                            <m:subHide m:val="on"/>
                            <m:supHide m:val="on"/>
                            <m:ctrlPr>
                              <a:rPr lang="en-US" b="1" i="1" smtClean="0">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m:t>
                            </m:r>
                            <m:sSub>
                              <m:sSubPr>
                                <m:ctrlPr>
                                  <a:rPr lang="en-US" b="1" i="1">
                                    <a:latin typeface="Cambria Math"/>
                                  </a:rPr>
                                </m:ctrlPr>
                              </m:sSubPr>
                              <m:e>
                                <m:r>
                                  <a:rPr lang="en-US" b="1" i="1">
                                    <a:latin typeface="Cambria Math"/>
                                  </a:rPr>
                                  <m:t>𝑪</m:t>
                                </m:r>
                              </m:e>
                              <m:sub>
                                <m:r>
                                  <a:rPr lang="en-US" b="1" i="1">
                                    <a:latin typeface="Cambria Math"/>
                                  </a:rPr>
                                  <m:t>𝟏</m:t>
                                </m:r>
                              </m:sub>
                            </m:sSub>
                            <m:r>
                              <a:rPr lang="en-US" b="1" i="1" smtClean="0">
                                <a:latin typeface="Cambria Math"/>
                              </a:rPr>
                              <m:t>,</m:t>
                            </m:r>
                            <m:sSub>
                              <m:sSubPr>
                                <m:ctrlPr>
                                  <a:rPr lang="en-US" b="1" i="1">
                                    <a:latin typeface="Cambria Math"/>
                                  </a:rPr>
                                </m:ctrlPr>
                              </m:sSubPr>
                              <m:e>
                                <m:r>
                                  <a:rPr lang="en-US" b="1" i="1">
                                    <a:latin typeface="Cambria Math"/>
                                  </a:rPr>
                                  <m:t>𝑪</m:t>
                                </m:r>
                              </m:e>
                              <m:sub>
                                <m:r>
                                  <a:rPr lang="en-US" b="1" i="1">
                                    <a:latin typeface="Cambria Math"/>
                                  </a:rPr>
                                  <m:t>𝟏</m:t>
                                </m:r>
                              </m:sub>
                            </m:sSub>
                            <m:r>
                              <a:rPr lang="en-US" b="1" i="1" smtClean="0">
                                <a:latin typeface="Cambria Math"/>
                                <a:ea typeface="Cambria Math"/>
                              </a:rPr>
                              <m:t>∈</m:t>
                            </m:r>
                            <m:r>
                              <a:rPr lang="en-US" b="1" i="1" smtClean="0">
                                <a:latin typeface="Cambria Math"/>
                                <a:ea typeface="Cambria Math"/>
                              </a:rPr>
                              <m:t>𝑹</m:t>
                            </m:r>
                            <m:r>
                              <a:rPr lang="en-US" b="1" i="1" smtClean="0">
                                <a:latin typeface="Cambria Math"/>
                                <a:ea typeface="Cambria Math"/>
                              </a:rPr>
                              <m:t>]</m:t>
                            </m:r>
                          </m:e>
                        </m:nary>
                        <m:r>
                          <a:rPr lang="en-US" b="1" i="1" smtClean="0">
                            <a:latin typeface="Cambria Math"/>
                          </a:rPr>
                          <m:t> </m:t>
                        </m:r>
                        <m:r>
                          <a:rPr lang="en-US" b="1" i="1" smtClean="0">
                            <a:latin typeface="Cambria Math"/>
                          </a:rPr>
                          <m:t>𝒂𝒏𝒅</m:t>
                        </m:r>
                        <m:d>
                          <m:dPr>
                            <m:begChr m:val="["/>
                            <m:endChr m:val="]"/>
                            <m:ctrlPr>
                              <a:rPr lang="en-US" b="1" i="1">
                                <a:latin typeface="Cambria Math"/>
                              </a:rPr>
                            </m:ctrlPr>
                          </m:dPr>
                          <m:e>
                            <m:nary>
                              <m:naryPr>
                                <m:limLoc m:val="undOvr"/>
                                <m:subHide m:val="on"/>
                                <m:supHide m:val="on"/>
                                <m:ctrlPr>
                                  <a:rPr lang="en-US" b="1" i="1">
                                    <a:latin typeface="Cambria Math"/>
                                  </a:rPr>
                                </m:ctrlPr>
                              </m:naryPr>
                              <m:sub/>
                              <m:sup/>
                              <m:e>
                                <m:r>
                                  <a:rPr lang="en-US" b="1" i="1" smtClean="0">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a:latin typeface="Cambria Math"/>
                                  </a:rPr>
                                  <m:t>+</m:t>
                                </m:r>
                                <m:sSub>
                                  <m:sSubPr>
                                    <m:ctrlPr>
                                      <a:rPr lang="en-US" b="1" i="1">
                                        <a:latin typeface="Cambria Math"/>
                                      </a:rPr>
                                    </m:ctrlPr>
                                  </m:sSubPr>
                                  <m:e>
                                    <m:r>
                                      <a:rPr lang="en-US" b="1" i="1">
                                        <a:latin typeface="Cambria Math"/>
                                      </a:rPr>
                                      <m:t>𝑪</m:t>
                                    </m:r>
                                  </m:e>
                                  <m:sub>
                                    <m:r>
                                      <a:rPr lang="en-US" b="1" i="1" smtClean="0">
                                        <a:latin typeface="Cambria Math"/>
                                      </a:rPr>
                                      <m:t>𝟐</m:t>
                                    </m:r>
                                  </m:sub>
                                </m:sSub>
                                <m:r>
                                  <a:rPr lang="en-US" b="1" i="1">
                                    <a:latin typeface="Cambria Math"/>
                                  </a:rPr>
                                  <m:t>,</m:t>
                                </m:r>
                                <m:sSub>
                                  <m:sSubPr>
                                    <m:ctrlPr>
                                      <a:rPr lang="en-US" b="1" i="1">
                                        <a:latin typeface="Cambria Math"/>
                                      </a:rPr>
                                    </m:ctrlPr>
                                  </m:sSubPr>
                                  <m:e>
                                    <m:r>
                                      <a:rPr lang="en-US" b="1" i="1">
                                        <a:latin typeface="Cambria Math"/>
                                      </a:rPr>
                                      <m:t>𝑪</m:t>
                                    </m:r>
                                  </m:e>
                                  <m:sub>
                                    <m:r>
                                      <a:rPr lang="en-US" b="1" i="1" smtClean="0">
                                        <a:latin typeface="Cambria Math"/>
                                      </a:rPr>
                                      <m:t>𝟐</m:t>
                                    </m:r>
                                  </m:sub>
                                </m:sSub>
                                <m:r>
                                  <a:rPr lang="en-US" b="1" i="1">
                                    <a:latin typeface="Cambria Math"/>
                                    <a:ea typeface="Cambria Math"/>
                                  </a:rPr>
                                  <m:t>∈</m:t>
                                </m:r>
                                <m:r>
                                  <a:rPr lang="en-US" b="1" i="1">
                                    <a:latin typeface="Cambria Math"/>
                                    <a:ea typeface="Cambria Math"/>
                                  </a:rPr>
                                  <m:t>𝑹</m:t>
                                </m:r>
                                <m:r>
                                  <a:rPr lang="en-US" b="1" i="1">
                                    <a:latin typeface="Cambria Math"/>
                                    <a:ea typeface="Cambria Math"/>
                                  </a:rPr>
                                  <m:t>]</m:t>
                                </m:r>
                              </m:e>
                            </m:nary>
                            <m:r>
                              <a:rPr lang="en-US" b="1" i="1">
                                <a:latin typeface="Cambria Math"/>
                              </a:rPr>
                              <m:t> </m:t>
                            </m:r>
                          </m:e>
                        </m:d>
                      </m:e>
                    </m:d>
                    <m:r>
                      <a:rPr lang="en-US" b="1" i="0" smtClean="0">
                        <a:latin typeface="Cambria Math"/>
                      </a:rPr>
                      <m:t>𝐚𝐫𝐞</m:t>
                    </m:r>
                    <m:r>
                      <a:rPr lang="en-US" b="1" i="0" smtClean="0">
                        <a:latin typeface="Cambria Math"/>
                      </a:rPr>
                      <m:t> </m:t>
                    </m:r>
                    <m:r>
                      <a:rPr lang="en-US" b="1" i="0" smtClean="0">
                        <a:latin typeface="Cambria Math"/>
                      </a:rPr>
                      <m:t>𝐢𝐝𝐞𝐧𝐭𝐢𝐜𝐚𝐥</m:t>
                    </m:r>
                    <m:r>
                      <a:rPr lang="en-US" b="1" i="0" smtClean="0">
                        <a:latin typeface="Cambria Math"/>
                      </a:rPr>
                      <m:t> </m:t>
                    </m:r>
                  </m:oMath>
                </a14:m>
                <a:endParaRPr lang="en-US" b="1" dirty="0" smtClean="0"/>
              </a:p>
              <a:p>
                <a:r>
                  <a:rPr lang="en-US" b="1" dirty="0" smtClean="0"/>
                  <a:t>	Hence, </a:t>
                </a:r>
                <a14:m>
                  <m:oMath xmlns:m="http://schemas.openxmlformats.org/officeDocument/2006/math">
                    <m:nary>
                      <m:naryPr>
                        <m:limLoc m:val="undOvr"/>
                        <m:subHide m:val="on"/>
                        <m:supHide m:val="on"/>
                        <m:ctrlPr>
                          <a:rPr lang="en-US" b="1" i="1" smtClean="0">
                            <a:latin typeface="Cambria Math"/>
                          </a:rPr>
                        </m:ctrlPr>
                      </m:naryPr>
                      <m:sub/>
                      <m:sup/>
                      <m:e>
                        <m:r>
                          <a:rPr lang="en-US" b="1" i="1">
                            <a:latin typeface="Cambria Math"/>
                          </a:rPr>
                          <m:t>𝒇</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 </m:t>
                        </m:r>
                        <m:r>
                          <a:rPr lang="en-US" b="1" i="1" smtClean="0">
                            <a:latin typeface="Cambria Math"/>
                          </a:rPr>
                          <m:t>𝒂𝒏𝒅</m:t>
                        </m:r>
                        <m:r>
                          <a:rPr lang="en-US" b="1" i="1" smtClean="0">
                            <a:latin typeface="Cambria Math"/>
                          </a:rPr>
                          <m:t> </m:t>
                        </m:r>
                      </m:e>
                    </m:nary>
                    <m:nary>
                      <m:naryPr>
                        <m:limLoc m:val="undOvr"/>
                        <m:subHide m:val="on"/>
                        <m:supHide m:val="on"/>
                        <m:ctrlPr>
                          <a:rPr lang="en-US" b="1" i="1" smtClean="0">
                            <a:latin typeface="Cambria Math"/>
                          </a:rPr>
                        </m:ctrlPr>
                      </m:naryPr>
                      <m:sub/>
                      <m:sup/>
                      <m:e>
                        <m:r>
                          <a:rPr lang="en-US" b="1" i="1">
                            <a:latin typeface="Cambria Math"/>
                          </a:rPr>
                          <m:t>𝒈</m:t>
                        </m:r>
                        <m:d>
                          <m:dPr>
                            <m:ctrlPr>
                              <a:rPr lang="en-US" b="1" i="1">
                                <a:latin typeface="Cambria Math"/>
                              </a:rPr>
                            </m:ctrlPr>
                          </m:dPr>
                          <m:e>
                            <m:r>
                              <a:rPr lang="en-US" b="1" i="1">
                                <a:latin typeface="Cambria Math"/>
                              </a:rPr>
                              <m:t>𝒙</m:t>
                            </m:r>
                          </m:e>
                        </m:d>
                        <m:r>
                          <a:rPr lang="en-US" b="1" i="1">
                            <a:latin typeface="Cambria Math"/>
                          </a:rPr>
                          <m:t>𝒅𝒙</m:t>
                        </m:r>
                        <m:r>
                          <a:rPr lang="en-US" b="1" i="1" smtClean="0">
                            <a:latin typeface="Cambria Math"/>
                          </a:rPr>
                          <m:t> </m:t>
                        </m:r>
                        <m:r>
                          <a:rPr lang="en-US" b="1" i="1" smtClean="0">
                            <a:latin typeface="Cambria Math"/>
                          </a:rPr>
                          <m:t>𝒂𝒓𝒆</m:t>
                        </m:r>
                        <m:r>
                          <a:rPr lang="en-US" b="1" i="1" smtClean="0">
                            <a:latin typeface="Cambria Math"/>
                          </a:rPr>
                          <m:t> </m:t>
                        </m:r>
                        <m:r>
                          <a:rPr lang="en-US" b="1" i="1" smtClean="0">
                            <a:latin typeface="Cambria Math"/>
                          </a:rPr>
                          <m:t>𝒆𝒒𝒖𝒊𝒗𝒂𝒍𝒆𝒏𝒕</m:t>
                        </m:r>
                        <m:r>
                          <a:rPr lang="en-US" b="1" i="1" smtClean="0">
                            <a:latin typeface="Cambria Math"/>
                          </a:rPr>
                          <m:t>.</m:t>
                        </m:r>
                      </m:e>
                    </m:nary>
                  </m:oMath>
                </a14:m>
                <a:endParaRPr lang="en-US" b="1" dirty="0" smtClean="0"/>
              </a:p>
              <a:p>
                <a:endParaRPr lang="en-US" dirty="0" smtClean="0"/>
              </a:p>
              <a:p>
                <a:endParaRPr lang="en-US" dirty="0" smtClean="0"/>
              </a:p>
              <a:p>
                <a:endParaRPr lang="en-IN"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304800"/>
                <a:ext cx="8991600" cy="6600846"/>
              </a:xfrm>
              <a:prstGeom prst="rect">
                <a:avLst/>
              </a:prstGeom>
              <a:blipFill rotWithShape="1">
                <a:blip r:embed="rId2"/>
                <a:stretch>
                  <a:fillRect l="-1017" t="-462" r="-610" b="-462"/>
                </a:stretch>
              </a:blipFill>
            </p:spPr>
            <p:txBody>
              <a:bodyPr/>
              <a:lstStyle/>
              <a:p>
                <a:r>
                  <a:rPr lang="en-IN">
                    <a:noFill/>
                  </a:rPr>
                  <a:t> </a:t>
                </a:r>
              </a:p>
            </p:txBody>
          </p:sp>
        </mc:Fallback>
      </mc:AlternateContent>
      <p:sp>
        <p:nvSpPr>
          <p:cNvPr id="5" name="Pentagon 4"/>
          <p:cNvSpPr/>
          <p:nvPr/>
        </p:nvSpPr>
        <p:spPr>
          <a:xfrm>
            <a:off x="1143000" y="246743"/>
            <a:ext cx="6629400" cy="439057"/>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FF0000"/>
                </a:solidFill>
              </a:rPr>
              <a:t>SOME  PROPERTY'S  OF INDEFINITE INTEGERS </a:t>
            </a:r>
            <a:endParaRPr lang="en-US" sz="2400" b="1" dirty="0">
              <a:solidFill>
                <a:srgbClr val="FF0000"/>
              </a:solidFill>
            </a:endParaRPr>
          </a:p>
        </p:txBody>
      </p:sp>
      <p:sp>
        <p:nvSpPr>
          <p:cNvPr id="7" name="Pentagon 6"/>
          <p:cNvSpPr/>
          <p:nvPr/>
        </p:nvSpPr>
        <p:spPr>
          <a:xfrm>
            <a:off x="198543" y="870917"/>
            <a:ext cx="2011257" cy="348283"/>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002060"/>
                </a:solidFill>
              </a:rPr>
              <a:t>PROPERTY 1</a:t>
            </a:r>
            <a:endParaRPr lang="en-US" sz="2400" b="1" dirty="0">
              <a:solidFill>
                <a:srgbClr val="002060"/>
              </a:solidFill>
            </a:endParaRPr>
          </a:p>
        </p:txBody>
      </p:sp>
      <p:sp>
        <p:nvSpPr>
          <p:cNvPr id="8" name="Pentagon 7"/>
          <p:cNvSpPr/>
          <p:nvPr/>
        </p:nvSpPr>
        <p:spPr>
          <a:xfrm>
            <a:off x="163286" y="2324100"/>
            <a:ext cx="1436914" cy="38100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400" b="1" dirty="0" smtClean="0">
                <a:solidFill>
                  <a:srgbClr val="7030A0"/>
                </a:solidFill>
              </a:rPr>
              <a:t>PROOF : </a:t>
            </a:r>
            <a:endParaRPr lang="en-US" sz="2400" b="1" dirty="0">
              <a:solidFill>
                <a:srgbClr val="7030A0"/>
              </a:solidFill>
            </a:endParaRPr>
          </a:p>
        </p:txBody>
      </p:sp>
    </p:spTree>
    <p:extLst>
      <p:ext uri="{BB962C8B-B14F-4D97-AF65-F5344CB8AC3E}">
        <p14:creationId xmlns:p14="http://schemas.microsoft.com/office/powerpoint/2010/main" val="2218190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059542" y="4009571"/>
                <a:ext cx="7627258" cy="24599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US" sz="2400" b="1" i="1" smtClean="0">
                              <a:solidFill>
                                <a:srgbClr val="C00000"/>
                              </a:solidFill>
                              <a:latin typeface="Cambria Math"/>
                            </a:rPr>
                          </m:ctrlPr>
                        </m:naryPr>
                        <m:sub/>
                        <m:sup/>
                        <m:e>
                          <m:r>
                            <a:rPr lang="en-US" sz="2400" b="1" i="1" smtClean="0">
                              <a:solidFill>
                                <a:srgbClr val="C00000"/>
                              </a:solidFill>
                              <a:latin typeface="Cambria Math"/>
                            </a:rPr>
                            <m:t>(</m:t>
                          </m:r>
                          <m:sSup>
                            <m:sSupPr>
                              <m:ctrlPr>
                                <a:rPr lang="en-US" sz="2400" b="1" i="1" smtClean="0">
                                  <a:solidFill>
                                    <a:srgbClr val="C00000"/>
                                  </a:solidFill>
                                  <a:latin typeface="Cambria Math"/>
                                </a:rPr>
                              </m:ctrlPr>
                            </m:sSupPr>
                            <m:e>
                              <m:r>
                                <a:rPr lang="en-US" sz="2400" b="1" i="1" smtClean="0">
                                  <a:solidFill>
                                    <a:srgbClr val="C00000"/>
                                  </a:solidFill>
                                  <a:latin typeface="Cambria Math"/>
                                </a:rPr>
                                <m:t>𝟑</m:t>
                              </m:r>
                              <m:r>
                                <a:rPr lang="en-US" sz="2400" b="1" i="1" smtClean="0">
                                  <a:solidFill>
                                    <a:srgbClr val="C00000"/>
                                  </a:solidFill>
                                  <a:latin typeface="Cambria Math"/>
                                </a:rPr>
                                <m:t>𝒙</m:t>
                              </m:r>
                            </m:e>
                            <m:sup>
                              <m:r>
                                <a:rPr lang="en-US" sz="2400" b="1" i="1" smtClean="0">
                                  <a:solidFill>
                                    <a:srgbClr val="C00000"/>
                                  </a:solidFill>
                                  <a:latin typeface="Cambria Math"/>
                                </a:rPr>
                                <m:t>𝟒</m:t>
                              </m:r>
                            </m:sup>
                          </m:sSup>
                          <m:r>
                            <a:rPr lang="en-US" sz="2400" b="1" i="1" smtClean="0">
                              <a:solidFill>
                                <a:srgbClr val="C00000"/>
                              </a:solidFill>
                              <a:latin typeface="Cambria Math"/>
                            </a:rPr>
                            <m:t>+</m:t>
                          </m:r>
                          <m:sSup>
                            <m:sSupPr>
                              <m:ctrlPr>
                                <a:rPr lang="en-US" sz="2400" b="1" i="1">
                                  <a:solidFill>
                                    <a:srgbClr val="C00000"/>
                                  </a:solidFill>
                                  <a:latin typeface="Cambria Math"/>
                                </a:rPr>
                              </m:ctrlPr>
                            </m:sSupPr>
                            <m:e>
                              <m:r>
                                <a:rPr lang="en-US" sz="2400" b="1" i="1" smtClean="0">
                                  <a:solidFill>
                                    <a:srgbClr val="C00000"/>
                                  </a:solidFill>
                                  <a:latin typeface="Cambria Math"/>
                                </a:rPr>
                                <m:t>𝟐</m:t>
                              </m:r>
                            </m:e>
                            <m:sup>
                              <m:r>
                                <a:rPr lang="en-US" sz="2400" b="1" i="1" smtClean="0">
                                  <a:solidFill>
                                    <a:srgbClr val="C00000"/>
                                  </a:solidFill>
                                  <a:latin typeface="Cambria Math"/>
                                </a:rPr>
                                <m:t>𝒙</m:t>
                              </m:r>
                              <m:r>
                                <a:rPr lang="en-US" sz="2400" b="1" i="1">
                                  <a:solidFill>
                                    <a:srgbClr val="C00000"/>
                                  </a:solidFill>
                                  <a:latin typeface="Cambria Math"/>
                                </a:rPr>
                                <m:t> </m:t>
                              </m:r>
                            </m:sup>
                          </m:sSup>
                          <m:r>
                            <a:rPr lang="en-US" sz="2400" b="1" i="1" smtClean="0">
                              <a:solidFill>
                                <a:srgbClr val="C00000"/>
                              </a:solidFill>
                              <a:latin typeface="Cambria Math"/>
                            </a:rPr>
                            <m:t>)</m:t>
                          </m:r>
                          <m:r>
                            <a:rPr lang="en-US" sz="2400" b="1" i="1">
                              <a:solidFill>
                                <a:srgbClr val="C00000"/>
                              </a:solidFill>
                              <a:latin typeface="Cambria Math"/>
                            </a:rPr>
                            <m:t>𝒅𝒙</m:t>
                          </m:r>
                          <m:r>
                            <a:rPr lang="en-US" sz="2400" b="1" i="1">
                              <a:solidFill>
                                <a:srgbClr val="C00000"/>
                              </a:solidFill>
                              <a:latin typeface="Cambria Math"/>
                            </a:rPr>
                            <m:t> </m:t>
                          </m:r>
                        </m:e>
                      </m:nary>
                    </m:oMath>
                  </m:oMathPara>
                </a14:m>
                <a:endParaRPr lang="en-US" sz="2400" b="1" dirty="0" smtClean="0">
                  <a:solidFill>
                    <a:srgbClr val="C00000"/>
                  </a:solidFill>
                  <a:latin typeface="Calibri" pitchFamily="34" charset="0"/>
                  <a:cs typeface="Calibri" pitchFamily="34" charset="0"/>
                </a:endParaRPr>
              </a:p>
              <a:p>
                <a14:m>
                  <m:oMath xmlns:m="http://schemas.openxmlformats.org/officeDocument/2006/math">
                    <m:r>
                      <a:rPr lang="en-US" sz="2400" b="1" i="1" smtClean="0">
                        <a:solidFill>
                          <a:srgbClr val="C00000"/>
                        </a:solidFill>
                        <a:latin typeface="Cambria Math"/>
                        <a:ea typeface="Cambria Math"/>
                      </a:rPr>
                      <m:t>=</m:t>
                    </m:r>
                    <m:r>
                      <a:rPr lang="en-US" sz="2400" b="1" i="1" smtClean="0">
                        <a:solidFill>
                          <a:srgbClr val="C00000"/>
                        </a:solidFill>
                        <a:latin typeface="Cambria Math"/>
                      </a:rPr>
                      <m:t>𝟑</m:t>
                    </m:r>
                    <m:nary>
                      <m:naryPr>
                        <m:limLoc m:val="undOvr"/>
                        <m:subHide m:val="on"/>
                        <m:supHide m:val="on"/>
                        <m:ctrlPr>
                          <a:rPr lang="en-US" sz="2400" b="1" i="1" smtClean="0">
                            <a:solidFill>
                              <a:srgbClr val="C00000"/>
                            </a:solidFill>
                            <a:latin typeface="Cambria Math"/>
                          </a:rPr>
                        </m:ctrlPr>
                      </m:naryPr>
                      <m:sub/>
                      <m:sup/>
                      <m:e>
                        <m:sSup>
                          <m:sSupPr>
                            <m:ctrlPr>
                              <a:rPr lang="en-US" sz="2400" b="1" i="1" smtClean="0">
                                <a:solidFill>
                                  <a:srgbClr val="C00000"/>
                                </a:solidFill>
                                <a:latin typeface="Cambria Math"/>
                              </a:rPr>
                            </m:ctrlPr>
                          </m:sSupPr>
                          <m:e>
                            <m:r>
                              <a:rPr lang="en-US" sz="2400" b="1" i="1" smtClean="0">
                                <a:solidFill>
                                  <a:srgbClr val="C00000"/>
                                </a:solidFill>
                                <a:latin typeface="Cambria Math"/>
                              </a:rPr>
                              <m:t>𝒙</m:t>
                            </m:r>
                          </m:e>
                          <m:sup>
                            <m:r>
                              <a:rPr lang="en-US" sz="2400" b="1" i="1" smtClean="0">
                                <a:solidFill>
                                  <a:srgbClr val="C00000"/>
                                </a:solidFill>
                                <a:latin typeface="Cambria Math"/>
                              </a:rPr>
                              <m:t>𝟒</m:t>
                            </m:r>
                          </m:sup>
                        </m:sSup>
                      </m:e>
                    </m:nary>
                  </m:oMath>
                </a14:m>
                <a:r>
                  <a:rPr lang="en-US" sz="2400" b="1" dirty="0">
                    <a:solidFill>
                      <a:srgbClr val="C00000"/>
                    </a:solidFill>
                    <a:latin typeface="Calibri" pitchFamily="34" charset="0"/>
                    <a:cs typeface="Calibri" pitchFamily="34" charset="0"/>
                  </a:rPr>
                  <a:t> </a:t>
                </a:r>
                <a14:m>
                  <m:oMath xmlns:m="http://schemas.openxmlformats.org/officeDocument/2006/math">
                    <m:r>
                      <a:rPr lang="en-US" sz="2400" b="1" i="1">
                        <a:solidFill>
                          <a:srgbClr val="C00000"/>
                        </a:solidFill>
                        <a:latin typeface="Cambria Math"/>
                      </a:rPr>
                      <m:t>𝒅𝒙</m:t>
                    </m:r>
                    <m:r>
                      <a:rPr lang="en-US" sz="2400" b="1" i="1">
                        <a:solidFill>
                          <a:srgbClr val="C00000"/>
                        </a:solidFill>
                        <a:latin typeface="Cambria Math"/>
                      </a:rPr>
                      <m:t> </m:t>
                    </m:r>
                  </m:oMath>
                </a14:m>
                <a:r>
                  <a:rPr lang="en-US" sz="2400" b="1" dirty="0" smtClean="0">
                    <a:solidFill>
                      <a:srgbClr val="C00000"/>
                    </a:solidFill>
                    <a:latin typeface="Calibri" pitchFamily="34" charset="0"/>
                    <a:cs typeface="Calibri" pitchFamily="34" charset="0"/>
                  </a:rPr>
                  <a:t>+</a:t>
                </a:r>
                <a:r>
                  <a:rPr lang="en-US" sz="2400" b="1" dirty="0">
                    <a:solidFill>
                      <a:srgbClr val="C00000"/>
                    </a:solidFill>
                    <a:latin typeface="Calibri" pitchFamily="34" charset="0"/>
                    <a:cs typeface="Calibri" pitchFamily="34" charset="0"/>
                  </a:rPr>
                  <a:t> </a:t>
                </a:r>
                <a14:m>
                  <m:oMath xmlns:m="http://schemas.openxmlformats.org/officeDocument/2006/math">
                    <m:nary>
                      <m:naryPr>
                        <m:limLoc m:val="undOvr"/>
                        <m:subHide m:val="on"/>
                        <m:supHide m:val="on"/>
                        <m:ctrlPr>
                          <a:rPr lang="en-US" sz="2400" b="1" i="1">
                            <a:solidFill>
                              <a:srgbClr val="C00000"/>
                            </a:solidFill>
                            <a:latin typeface="Cambria Math"/>
                          </a:rPr>
                        </m:ctrlPr>
                      </m:naryPr>
                      <m:sub/>
                      <m:sup/>
                      <m:e>
                        <m:sSup>
                          <m:sSupPr>
                            <m:ctrlPr>
                              <a:rPr lang="en-US" sz="2400" b="1" i="1">
                                <a:solidFill>
                                  <a:srgbClr val="C00000"/>
                                </a:solidFill>
                                <a:latin typeface="Cambria Math"/>
                              </a:rPr>
                            </m:ctrlPr>
                          </m:sSupPr>
                          <m:e>
                            <m:r>
                              <a:rPr lang="en-US" sz="2400" b="1" i="1" smtClean="0">
                                <a:solidFill>
                                  <a:srgbClr val="C00000"/>
                                </a:solidFill>
                                <a:latin typeface="Cambria Math"/>
                              </a:rPr>
                              <m:t>𝟐</m:t>
                            </m:r>
                          </m:e>
                          <m:sup>
                            <m:r>
                              <a:rPr lang="en-US" sz="2400" b="1" i="1" smtClean="0">
                                <a:solidFill>
                                  <a:srgbClr val="C00000"/>
                                </a:solidFill>
                                <a:latin typeface="Cambria Math"/>
                              </a:rPr>
                              <m:t>𝒙</m:t>
                            </m:r>
                          </m:sup>
                        </m:sSup>
                      </m:e>
                    </m:nary>
                  </m:oMath>
                </a14:m>
                <a:r>
                  <a:rPr lang="en-US" sz="2400" b="1" dirty="0">
                    <a:solidFill>
                      <a:srgbClr val="C00000"/>
                    </a:solidFill>
                    <a:latin typeface="Calibri" pitchFamily="34" charset="0"/>
                    <a:cs typeface="Calibri" pitchFamily="34" charset="0"/>
                  </a:rPr>
                  <a:t> </a:t>
                </a:r>
                <a14:m>
                  <m:oMath xmlns:m="http://schemas.openxmlformats.org/officeDocument/2006/math">
                    <m:r>
                      <a:rPr lang="en-US" sz="2400" b="1" i="1">
                        <a:solidFill>
                          <a:srgbClr val="C00000"/>
                        </a:solidFill>
                        <a:latin typeface="Cambria Math"/>
                      </a:rPr>
                      <m:t>𝒅𝒙</m:t>
                    </m:r>
                    <m:r>
                      <a:rPr lang="en-US" sz="2400" b="1" i="1">
                        <a:solidFill>
                          <a:srgbClr val="C00000"/>
                        </a:solidFill>
                        <a:latin typeface="Cambria Math"/>
                      </a:rPr>
                      <m:t> </m:t>
                    </m:r>
                  </m:oMath>
                </a14:m>
                <a:endParaRPr lang="en-US" sz="2400" b="1" dirty="0" smtClean="0">
                  <a:solidFill>
                    <a:srgbClr val="C00000"/>
                  </a:solidFill>
                  <a:latin typeface="Calibri" pitchFamily="34" charset="0"/>
                  <a:cs typeface="Calibri" pitchFamily="34" charset="0"/>
                </a:endParaRPr>
              </a:p>
              <a:p>
                <a14:m>
                  <m:oMath xmlns:m="http://schemas.openxmlformats.org/officeDocument/2006/math">
                    <m:r>
                      <a:rPr lang="en-US" sz="2400" b="1" i="1" smtClean="0">
                        <a:solidFill>
                          <a:srgbClr val="C00000"/>
                        </a:solidFill>
                        <a:latin typeface="Cambria Math"/>
                        <a:ea typeface="Cambria Math"/>
                      </a:rPr>
                      <m:t>=</m:t>
                    </m:r>
                    <m:f>
                      <m:fPr>
                        <m:ctrlPr>
                          <a:rPr lang="en-US" sz="2400" b="1" i="1" smtClean="0">
                            <a:solidFill>
                              <a:srgbClr val="C00000"/>
                            </a:solidFill>
                            <a:latin typeface="Cambria Math"/>
                          </a:rPr>
                        </m:ctrlPr>
                      </m:fPr>
                      <m:num>
                        <m:r>
                          <a:rPr lang="en-US" sz="2400" b="1" i="1" smtClean="0">
                            <a:solidFill>
                              <a:srgbClr val="C00000"/>
                            </a:solidFill>
                            <a:latin typeface="Cambria Math"/>
                          </a:rPr>
                          <m:t>𝟑</m:t>
                        </m:r>
                      </m:num>
                      <m:den>
                        <m:r>
                          <a:rPr lang="en-US" sz="2400" b="1" i="1" smtClean="0">
                            <a:solidFill>
                              <a:srgbClr val="C00000"/>
                            </a:solidFill>
                            <a:latin typeface="Cambria Math"/>
                          </a:rPr>
                          <m:t>𝟓</m:t>
                        </m:r>
                      </m:den>
                    </m:f>
                    <m:sSup>
                      <m:sSupPr>
                        <m:ctrlPr>
                          <a:rPr lang="en-US" sz="2400" b="1" i="1" smtClean="0">
                            <a:solidFill>
                              <a:srgbClr val="C00000"/>
                            </a:solidFill>
                            <a:latin typeface="Cambria Math"/>
                          </a:rPr>
                        </m:ctrlPr>
                      </m:sSupPr>
                      <m:e>
                        <m:r>
                          <a:rPr lang="en-US" sz="2400" b="1" i="1" smtClean="0">
                            <a:solidFill>
                              <a:srgbClr val="C00000"/>
                            </a:solidFill>
                            <a:latin typeface="Cambria Math"/>
                          </a:rPr>
                          <m:t>𝒙</m:t>
                        </m:r>
                      </m:e>
                      <m:sup>
                        <m:r>
                          <a:rPr lang="en-US" sz="2400" b="1" i="1" smtClean="0">
                            <a:solidFill>
                              <a:srgbClr val="C00000"/>
                            </a:solidFill>
                            <a:latin typeface="Cambria Math"/>
                          </a:rPr>
                          <m:t>𝟓</m:t>
                        </m:r>
                      </m:sup>
                    </m:sSup>
                  </m:oMath>
                </a14:m>
                <a:r>
                  <a:rPr lang="en-US" sz="2400" b="1" dirty="0" smtClean="0">
                    <a:solidFill>
                      <a:srgbClr val="C00000"/>
                    </a:solidFill>
                    <a:latin typeface="Calibri" pitchFamily="34" charset="0"/>
                    <a:cs typeface="Calibri" pitchFamily="34" charset="0"/>
                  </a:rPr>
                  <a:t> + </a:t>
                </a:r>
                <a14:m>
                  <m:oMath xmlns:m="http://schemas.openxmlformats.org/officeDocument/2006/math">
                    <m:f>
                      <m:fPr>
                        <m:ctrlPr>
                          <a:rPr lang="en-US" sz="2400" b="1" i="1" smtClean="0">
                            <a:solidFill>
                              <a:srgbClr val="C00000"/>
                            </a:solidFill>
                            <a:latin typeface="Cambria Math"/>
                          </a:rPr>
                        </m:ctrlPr>
                      </m:fPr>
                      <m:num>
                        <m:sSup>
                          <m:sSupPr>
                            <m:ctrlPr>
                              <a:rPr lang="en-US" sz="2400" b="1" i="1" smtClean="0">
                                <a:solidFill>
                                  <a:srgbClr val="C00000"/>
                                </a:solidFill>
                                <a:latin typeface="Cambria Math"/>
                              </a:rPr>
                            </m:ctrlPr>
                          </m:sSupPr>
                          <m:e>
                            <m:r>
                              <a:rPr lang="en-US" sz="2400" b="1" i="1" smtClean="0">
                                <a:solidFill>
                                  <a:srgbClr val="C00000"/>
                                </a:solidFill>
                                <a:latin typeface="Cambria Math"/>
                              </a:rPr>
                              <m:t>𝟐</m:t>
                            </m:r>
                          </m:e>
                          <m:sup>
                            <m:r>
                              <a:rPr lang="en-US" sz="2400" b="1" i="1" smtClean="0">
                                <a:solidFill>
                                  <a:srgbClr val="C00000"/>
                                </a:solidFill>
                                <a:latin typeface="Cambria Math"/>
                              </a:rPr>
                              <m:t>𝒙</m:t>
                            </m:r>
                          </m:sup>
                        </m:sSup>
                      </m:num>
                      <m:den>
                        <m:sSub>
                          <m:sSubPr>
                            <m:ctrlPr>
                              <a:rPr lang="en-US" sz="2400" b="1" i="1" smtClean="0">
                                <a:solidFill>
                                  <a:srgbClr val="C00000"/>
                                </a:solidFill>
                                <a:latin typeface="Cambria Math"/>
                              </a:rPr>
                            </m:ctrlPr>
                          </m:sSubPr>
                          <m:e>
                            <m:r>
                              <a:rPr lang="en-US" sz="2400" b="1" i="1" smtClean="0">
                                <a:solidFill>
                                  <a:srgbClr val="C00000"/>
                                </a:solidFill>
                                <a:latin typeface="Cambria Math"/>
                              </a:rPr>
                              <m:t>𝒍𝒐𝒈</m:t>
                            </m:r>
                          </m:e>
                          <m:sub>
                            <m:r>
                              <a:rPr lang="en-US" sz="2400" b="1" i="1" smtClean="0">
                                <a:solidFill>
                                  <a:srgbClr val="C00000"/>
                                </a:solidFill>
                                <a:latin typeface="Cambria Math"/>
                              </a:rPr>
                              <m:t>𝟐</m:t>
                            </m:r>
                          </m:sub>
                        </m:sSub>
                      </m:den>
                    </m:f>
                  </m:oMath>
                </a14:m>
                <a:r>
                  <a:rPr lang="en-US" sz="2400" b="1" dirty="0" smtClean="0">
                    <a:solidFill>
                      <a:srgbClr val="C00000"/>
                    </a:solidFill>
                    <a:latin typeface="Calibri" pitchFamily="34" charset="0"/>
                    <a:cs typeface="Calibri" pitchFamily="34" charset="0"/>
                  </a:rPr>
                  <a:t> +c</a:t>
                </a:r>
                <a:endParaRPr lang="en-US" sz="2400" b="1" dirty="0">
                  <a:solidFill>
                    <a:srgbClr val="C00000"/>
                  </a:solidFill>
                  <a:latin typeface="Calibri" pitchFamily="34" charset="0"/>
                  <a:cs typeface="Calibri" pitchFamily="34" charset="0"/>
                </a:endParaRPr>
              </a:p>
              <a:p>
                <a:endParaRPr lang="en-IN" sz="2400" dirty="0">
                  <a:latin typeface="Calibri" pitchFamily="34" charset="0"/>
                  <a:cs typeface="Calibr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59542" y="4009571"/>
                <a:ext cx="7627258" cy="2459904"/>
              </a:xfrm>
              <a:prstGeom prst="rect">
                <a:avLst/>
              </a:prstGeom>
              <a:blipFill rotWithShape="1">
                <a:blip r:embed="rId2"/>
                <a:stretch>
                  <a:fillRect l="-1279" b="-5211"/>
                </a:stretch>
              </a:blipFill>
            </p:spPr>
            <p:txBody>
              <a:bodyPr/>
              <a:lstStyle/>
              <a:p>
                <a:r>
                  <a:rPr lang="en-IN">
                    <a:noFill/>
                  </a:rPr>
                  <a:t> </a:t>
                </a:r>
              </a:p>
            </p:txBody>
          </p:sp>
        </mc:Fallback>
      </mc:AlternateContent>
      <p:sp>
        <p:nvSpPr>
          <p:cNvPr id="5" name="Pentagon 4"/>
          <p:cNvSpPr/>
          <p:nvPr/>
        </p:nvSpPr>
        <p:spPr>
          <a:xfrm>
            <a:off x="228600" y="943861"/>
            <a:ext cx="2133600" cy="351540"/>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002060"/>
                </a:solidFill>
              </a:rPr>
              <a:t>PROPERTY II</a:t>
            </a:r>
            <a:endParaRPr lang="en-US" sz="2000" b="1" dirty="0">
              <a:solidFill>
                <a:srgbClr val="002060"/>
              </a:solidFill>
            </a:endParaRPr>
          </a:p>
        </p:txBody>
      </p:sp>
      <p:sp>
        <p:nvSpPr>
          <p:cNvPr id="6" name="Pentagon 5"/>
          <p:cNvSpPr/>
          <p:nvPr/>
        </p:nvSpPr>
        <p:spPr>
          <a:xfrm>
            <a:off x="242455" y="1684334"/>
            <a:ext cx="1284514" cy="373066"/>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7030A0"/>
                </a:solidFill>
                <a:latin typeface="Calibri" pitchFamily="34" charset="0"/>
                <a:cs typeface="Calibri" pitchFamily="34" charset="0"/>
              </a:rPr>
              <a:t>PROOF : </a:t>
            </a:r>
            <a:endParaRPr lang="en-US" sz="2000" b="1" dirty="0">
              <a:solidFill>
                <a:srgbClr val="7030A0"/>
              </a:solidFill>
              <a:latin typeface="Calibri" pitchFamily="34" charset="0"/>
              <a:cs typeface="Calibri" pitchFamily="34" charset="0"/>
            </a:endParaRPr>
          </a:p>
        </p:txBody>
      </p:sp>
      <p:sp>
        <p:nvSpPr>
          <p:cNvPr id="9" name="Pentagon 8"/>
          <p:cNvSpPr/>
          <p:nvPr/>
        </p:nvSpPr>
        <p:spPr>
          <a:xfrm>
            <a:off x="228600" y="3505144"/>
            <a:ext cx="1298369" cy="381055"/>
          </a:xfrm>
          <a:prstGeom prst="homePlate">
            <a:avLst/>
          </a:prstGeom>
        </p:spPr>
        <p:style>
          <a:lnRef idx="1">
            <a:schemeClr val="dk1"/>
          </a:lnRef>
          <a:fillRef idx="2">
            <a:schemeClr val="dk1"/>
          </a:fillRef>
          <a:effectRef idx="1">
            <a:schemeClr val="dk1"/>
          </a:effectRef>
          <a:fontRef idx="minor">
            <a:schemeClr val="dk1"/>
          </a:fontRef>
        </p:style>
        <p:txBody>
          <a:bodyPr rtlCol="0" anchor="ctr">
            <a:scene3d>
              <a:camera prst="orthographicFront"/>
              <a:lightRig rig="soft" dir="t">
                <a:rot lat="0" lon="0" rev="10800000"/>
              </a:lightRig>
            </a:scene3d>
            <a:sp3d>
              <a:bevelT w="27940" h="12700"/>
              <a:contourClr>
                <a:srgbClr val="DDDDDD"/>
              </a:contourClr>
            </a:sp3d>
          </a:bodyPr>
          <a:lstStyle/>
          <a:p>
            <a:r>
              <a:rPr lang="en-US" sz="2000" b="1" dirty="0" smtClean="0">
                <a:solidFill>
                  <a:srgbClr val="FF0000"/>
                </a:solidFill>
                <a:latin typeface="Calibri" pitchFamily="34" charset="0"/>
                <a:cs typeface="Calibri" pitchFamily="34" charset="0"/>
              </a:rPr>
              <a:t>EXAMPLE</a:t>
            </a:r>
            <a:endParaRPr lang="en-US" sz="2000" b="1" dirty="0">
              <a:solidFill>
                <a:srgbClr val="FF000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2717042" y="974075"/>
                <a:ext cx="6096000" cy="447687"/>
              </a:xfrm>
              <a:prstGeom prst="rect">
                <a:avLst/>
              </a:prstGeom>
              <a:noFill/>
            </p:spPr>
            <p:txBody>
              <a:bodyPr wrap="square" rtlCol="0">
                <a:spAutoFit/>
              </a:bodyPr>
              <a:lstStyle/>
              <a:p>
                <a:r>
                  <a:rPr lang="en-US" sz="2000" b="1" dirty="0" smtClean="0">
                    <a:solidFill>
                      <a:srgbClr val="000066"/>
                    </a:solidFill>
                  </a:rPr>
                  <a:t>  For any real number K,</a:t>
                </a:r>
                <a14:m>
                  <m:oMath xmlns:m="http://schemas.openxmlformats.org/officeDocument/2006/math">
                    <m:nary>
                      <m:naryPr>
                        <m:limLoc m:val="undOvr"/>
                        <m:subHide m:val="on"/>
                        <m:supHide m:val="on"/>
                        <m:ctrlPr>
                          <a:rPr lang="en-US" sz="2000" b="1" i="1" smtClean="0">
                            <a:solidFill>
                              <a:srgbClr val="000066"/>
                            </a:solidFill>
                            <a:latin typeface="Cambria Math"/>
                          </a:rPr>
                        </m:ctrlPr>
                      </m:naryPr>
                      <m:sub/>
                      <m:sup/>
                      <m:e>
                        <m:r>
                          <a:rPr lang="en-US" sz="2000" b="1" i="1" smtClean="0">
                            <a:solidFill>
                              <a:srgbClr val="000066"/>
                            </a:solidFill>
                            <a:latin typeface="Cambria Math"/>
                          </a:rPr>
                          <m:t>𝑲</m:t>
                        </m:r>
                      </m:e>
                    </m:nary>
                    <m:r>
                      <a:rPr lang="en-US" sz="2000" b="1" i="1" smtClean="0">
                        <a:solidFill>
                          <a:srgbClr val="000066"/>
                        </a:solidFill>
                        <a:latin typeface="Cambria Math"/>
                      </a:rPr>
                      <m:t>𝒇</m:t>
                    </m:r>
                    <m:d>
                      <m:dPr>
                        <m:ctrlPr>
                          <a:rPr lang="en-US" sz="2000" b="1" i="1" smtClean="0">
                            <a:solidFill>
                              <a:srgbClr val="000066"/>
                            </a:solidFill>
                            <a:latin typeface="Cambria Math"/>
                          </a:rPr>
                        </m:ctrlPr>
                      </m:dPr>
                      <m:e>
                        <m:r>
                          <a:rPr lang="en-US" sz="2000" b="1" i="1" smtClean="0">
                            <a:solidFill>
                              <a:srgbClr val="000066"/>
                            </a:solidFill>
                            <a:latin typeface="Cambria Math"/>
                          </a:rPr>
                          <m:t>𝒙</m:t>
                        </m:r>
                      </m:e>
                    </m:d>
                    <m:r>
                      <a:rPr lang="en-US" sz="2000" b="1" i="1" smtClean="0">
                        <a:solidFill>
                          <a:srgbClr val="000066"/>
                        </a:solidFill>
                        <a:latin typeface="Cambria Math"/>
                      </a:rPr>
                      <m:t>𝒅𝒙</m:t>
                    </m:r>
                    <m:r>
                      <a:rPr lang="en-US" sz="2000" b="1" i="1" smtClean="0">
                        <a:solidFill>
                          <a:srgbClr val="000066"/>
                        </a:solidFill>
                        <a:latin typeface="Cambria Math"/>
                      </a:rPr>
                      <m:t>=</m:t>
                    </m:r>
                    <m:r>
                      <a:rPr lang="en-US" sz="2000" b="1" i="1" smtClean="0">
                        <a:solidFill>
                          <a:srgbClr val="000066"/>
                        </a:solidFill>
                        <a:latin typeface="Cambria Math"/>
                      </a:rPr>
                      <m:t>𝑲</m:t>
                    </m:r>
                    <m:nary>
                      <m:naryPr>
                        <m:limLoc m:val="undOvr"/>
                        <m:subHide m:val="on"/>
                        <m:supHide m:val="on"/>
                        <m:ctrlPr>
                          <a:rPr lang="en-US" sz="2000" b="1" i="1" smtClean="0">
                            <a:solidFill>
                              <a:srgbClr val="000066"/>
                            </a:solidFill>
                            <a:latin typeface="Cambria Math"/>
                          </a:rPr>
                        </m:ctrlPr>
                      </m:naryPr>
                      <m:sub/>
                      <m:sup/>
                      <m:e>
                        <m:r>
                          <a:rPr lang="en-US" sz="2000" b="1" i="1" smtClean="0">
                            <a:solidFill>
                              <a:srgbClr val="000066"/>
                            </a:solidFill>
                            <a:latin typeface="Cambria Math"/>
                          </a:rPr>
                          <m:t>𝒇</m:t>
                        </m:r>
                        <m:d>
                          <m:dPr>
                            <m:ctrlPr>
                              <a:rPr lang="en-US" sz="2000" b="1" i="1" smtClean="0">
                                <a:solidFill>
                                  <a:srgbClr val="000066"/>
                                </a:solidFill>
                                <a:latin typeface="Cambria Math"/>
                              </a:rPr>
                            </m:ctrlPr>
                          </m:dPr>
                          <m:e>
                            <m:r>
                              <a:rPr lang="en-US" sz="2000" b="1" i="1" smtClean="0">
                                <a:solidFill>
                                  <a:srgbClr val="000066"/>
                                </a:solidFill>
                                <a:latin typeface="Cambria Math"/>
                              </a:rPr>
                              <m:t>𝒙</m:t>
                            </m:r>
                          </m:e>
                        </m:d>
                        <m:r>
                          <a:rPr lang="en-US" sz="2000" b="1" i="1" smtClean="0">
                            <a:solidFill>
                              <a:srgbClr val="000066"/>
                            </a:solidFill>
                            <a:latin typeface="Cambria Math"/>
                          </a:rPr>
                          <m:t>𝒅𝒙</m:t>
                        </m:r>
                      </m:e>
                    </m:nary>
                  </m:oMath>
                </a14:m>
                <a:endParaRPr lang="en-IN" sz="2000" b="1" dirty="0">
                  <a:solidFill>
                    <a:srgbClr val="000066"/>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717042" y="974075"/>
                <a:ext cx="6096000" cy="447687"/>
              </a:xfrm>
              <a:prstGeom prst="rect">
                <a:avLst/>
              </a:prstGeom>
              <a:blipFill rotWithShape="1">
                <a:blip r:embed="rId3"/>
                <a:stretch>
                  <a:fillRect l="-1100" t="-141096" b="-20137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62000" y="1684334"/>
                <a:ext cx="7924800" cy="18146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b="1" i="1" smtClean="0">
                              <a:solidFill>
                                <a:srgbClr val="7030A0"/>
                              </a:solidFill>
                              <a:latin typeface="Cambria Math"/>
                            </a:rPr>
                          </m:ctrlPr>
                        </m:fPr>
                        <m:num>
                          <m:r>
                            <a:rPr lang="en-US" b="1" i="1" smtClean="0">
                              <a:solidFill>
                                <a:srgbClr val="7030A0"/>
                              </a:solidFill>
                              <a:latin typeface="Cambria Math"/>
                            </a:rPr>
                            <m:t>𝒅</m:t>
                          </m:r>
                        </m:num>
                        <m:den>
                          <m:r>
                            <a:rPr lang="en-US" b="1" i="1" smtClean="0">
                              <a:solidFill>
                                <a:srgbClr val="7030A0"/>
                              </a:solidFill>
                              <a:latin typeface="Cambria Math"/>
                            </a:rPr>
                            <m:t>𝒅𝒙</m:t>
                          </m:r>
                        </m:den>
                      </m:f>
                      <m:nary>
                        <m:naryPr>
                          <m:limLoc m:val="undOvr"/>
                          <m:subHide m:val="on"/>
                          <m:supHide m:val="on"/>
                          <m:ctrlPr>
                            <a:rPr lang="en-IN" b="1" i="1" smtClean="0">
                              <a:solidFill>
                                <a:srgbClr val="7030A0"/>
                              </a:solidFill>
                              <a:latin typeface="Cambria Math"/>
                            </a:rPr>
                          </m:ctrlPr>
                        </m:naryPr>
                        <m:sub/>
                        <m:sup/>
                        <m:e>
                          <m:d>
                            <m:dPr>
                              <m:begChr m:val="["/>
                              <m:endChr m:val="]"/>
                              <m:ctrlPr>
                                <a:rPr lang="en-IN" b="1" i="1" smtClean="0">
                                  <a:solidFill>
                                    <a:srgbClr val="7030A0"/>
                                  </a:solidFill>
                                  <a:latin typeface="Cambria Math"/>
                                </a:rPr>
                              </m:ctrlPr>
                            </m:dPr>
                            <m:e>
                              <m:r>
                                <a:rPr lang="en-US" b="1" i="1" smtClean="0">
                                  <a:solidFill>
                                    <a:srgbClr val="7030A0"/>
                                  </a:solidFill>
                                  <a:latin typeface="Cambria Math"/>
                                </a:rPr>
                                <m:t>𝑲𝒇</m:t>
                              </m:r>
                              <m:d>
                                <m:dPr>
                                  <m:ctrlPr>
                                    <a:rPr lang="en-US" b="1" i="1" smtClean="0">
                                      <a:solidFill>
                                        <a:srgbClr val="7030A0"/>
                                      </a:solidFill>
                                      <a:latin typeface="Cambria Math"/>
                                    </a:rPr>
                                  </m:ctrlPr>
                                </m:dPr>
                                <m:e>
                                  <m:r>
                                    <a:rPr lang="en-US" b="1" i="1" smtClean="0">
                                      <a:solidFill>
                                        <a:srgbClr val="7030A0"/>
                                      </a:solidFill>
                                      <a:latin typeface="Cambria Math"/>
                                    </a:rPr>
                                    <m:t>𝒙</m:t>
                                  </m:r>
                                </m:e>
                              </m:d>
                              <m:r>
                                <a:rPr lang="en-US" b="1" i="1" smtClean="0">
                                  <a:solidFill>
                                    <a:srgbClr val="7030A0"/>
                                  </a:solidFill>
                                  <a:latin typeface="Cambria Math"/>
                                </a:rPr>
                                <m:t>𝒅𝒙</m:t>
                              </m:r>
                            </m:e>
                          </m:d>
                          <m:r>
                            <a:rPr lang="en-US" b="1" i="1" smtClean="0">
                              <a:solidFill>
                                <a:srgbClr val="7030A0"/>
                              </a:solidFill>
                              <a:latin typeface="Cambria Math"/>
                            </a:rPr>
                            <m:t>=</m:t>
                          </m:r>
                          <m:r>
                            <a:rPr lang="en-US" b="1" i="1" smtClean="0">
                              <a:solidFill>
                                <a:srgbClr val="7030A0"/>
                              </a:solidFill>
                              <a:latin typeface="Cambria Math"/>
                            </a:rPr>
                            <m:t>𝑲𝒇</m:t>
                          </m:r>
                          <m:r>
                            <a:rPr lang="en-US" b="1" i="1" smtClean="0">
                              <a:solidFill>
                                <a:srgbClr val="7030A0"/>
                              </a:solidFill>
                              <a:latin typeface="Cambria Math"/>
                            </a:rPr>
                            <m:t>(</m:t>
                          </m:r>
                          <m:r>
                            <a:rPr lang="en-US" b="1" i="1" smtClean="0">
                              <a:solidFill>
                                <a:srgbClr val="7030A0"/>
                              </a:solidFill>
                              <a:latin typeface="Cambria Math"/>
                            </a:rPr>
                            <m:t>𝒙</m:t>
                          </m:r>
                          <m:r>
                            <a:rPr lang="en-US" b="1" i="1" smtClean="0">
                              <a:solidFill>
                                <a:srgbClr val="7030A0"/>
                              </a:solidFill>
                              <a:latin typeface="Cambria Math"/>
                            </a:rPr>
                            <m:t>)</m:t>
                          </m:r>
                        </m:e>
                      </m:nary>
                    </m:oMath>
                  </m:oMathPara>
                </a14:m>
                <a:endParaRPr lang="en-IN" b="1" dirty="0" smtClean="0">
                  <a:solidFill>
                    <a:srgbClr val="7030A0"/>
                  </a:solidFill>
                </a:endParaRPr>
              </a:p>
              <a:p>
                <a:r>
                  <a:rPr lang="en-US" b="1" dirty="0" smtClean="0">
                    <a:solidFill>
                      <a:srgbClr val="7030A0"/>
                    </a:solidFill>
                  </a:rPr>
                  <a:t>Also,	</a:t>
                </a:r>
                <a14:m>
                  <m:oMath xmlns:m="http://schemas.openxmlformats.org/officeDocument/2006/math">
                    <m:f>
                      <m:fPr>
                        <m:ctrlPr>
                          <a:rPr lang="en-US" b="1" i="1" smtClean="0">
                            <a:solidFill>
                              <a:srgbClr val="7030A0"/>
                            </a:solidFill>
                            <a:latin typeface="Cambria Math"/>
                          </a:rPr>
                        </m:ctrlPr>
                      </m:fPr>
                      <m:num>
                        <m:r>
                          <a:rPr lang="en-US" b="1" i="1" smtClean="0">
                            <a:solidFill>
                              <a:srgbClr val="7030A0"/>
                            </a:solidFill>
                            <a:latin typeface="Cambria Math"/>
                          </a:rPr>
                          <m:t>𝒅</m:t>
                        </m:r>
                      </m:num>
                      <m:den>
                        <m:r>
                          <a:rPr lang="en-US" b="1" i="1" smtClean="0">
                            <a:solidFill>
                              <a:srgbClr val="7030A0"/>
                            </a:solidFill>
                            <a:latin typeface="Cambria Math"/>
                          </a:rPr>
                          <m:t>𝒅𝒙</m:t>
                        </m:r>
                      </m:den>
                    </m:f>
                    <m:d>
                      <m:dPr>
                        <m:begChr m:val="["/>
                        <m:endChr m:val="]"/>
                        <m:ctrlPr>
                          <a:rPr lang="en-US" b="1" i="1" smtClean="0">
                            <a:solidFill>
                              <a:srgbClr val="7030A0"/>
                            </a:solidFill>
                            <a:latin typeface="Cambria Math"/>
                          </a:rPr>
                        </m:ctrlPr>
                      </m:dPr>
                      <m:e>
                        <m:r>
                          <a:rPr lang="en-US" b="1" i="1" smtClean="0">
                            <a:solidFill>
                              <a:srgbClr val="7030A0"/>
                            </a:solidFill>
                            <a:latin typeface="Cambria Math"/>
                          </a:rPr>
                          <m:t>𝑲</m:t>
                        </m:r>
                        <m:nary>
                          <m:naryPr>
                            <m:limLoc m:val="undOvr"/>
                            <m:subHide m:val="on"/>
                            <m:supHide m:val="on"/>
                            <m:ctrlPr>
                              <a:rPr lang="en-US" b="1" i="1" smtClean="0">
                                <a:solidFill>
                                  <a:srgbClr val="7030A0"/>
                                </a:solidFill>
                                <a:latin typeface="Cambria Math"/>
                              </a:rPr>
                            </m:ctrlPr>
                          </m:naryPr>
                          <m:sub/>
                          <m:sup/>
                          <m:e>
                            <m:r>
                              <a:rPr lang="en-US" b="1" i="1" smtClean="0">
                                <a:solidFill>
                                  <a:srgbClr val="7030A0"/>
                                </a:solidFill>
                                <a:latin typeface="Cambria Math"/>
                              </a:rPr>
                              <m:t>𝒇</m:t>
                            </m:r>
                            <m:d>
                              <m:dPr>
                                <m:ctrlPr>
                                  <a:rPr lang="en-US" b="1" i="1" smtClean="0">
                                    <a:solidFill>
                                      <a:srgbClr val="7030A0"/>
                                    </a:solidFill>
                                    <a:latin typeface="Cambria Math"/>
                                  </a:rPr>
                                </m:ctrlPr>
                              </m:dPr>
                              <m:e>
                                <m:r>
                                  <a:rPr lang="en-US" b="1" i="1" smtClean="0">
                                    <a:solidFill>
                                      <a:srgbClr val="7030A0"/>
                                    </a:solidFill>
                                    <a:latin typeface="Cambria Math"/>
                                  </a:rPr>
                                  <m:t>𝒙</m:t>
                                </m:r>
                              </m:e>
                            </m:d>
                            <m:r>
                              <a:rPr lang="en-US" b="1" i="1" smtClean="0">
                                <a:solidFill>
                                  <a:srgbClr val="7030A0"/>
                                </a:solidFill>
                                <a:latin typeface="Cambria Math"/>
                              </a:rPr>
                              <m:t>𝒅𝒙</m:t>
                            </m:r>
                          </m:e>
                        </m:nary>
                      </m:e>
                    </m:d>
                    <m:r>
                      <a:rPr lang="en-US" b="1" i="1" smtClean="0">
                        <a:solidFill>
                          <a:srgbClr val="7030A0"/>
                        </a:solidFill>
                        <a:latin typeface="Cambria Math"/>
                      </a:rPr>
                      <m:t>=</m:t>
                    </m:r>
                    <m:r>
                      <a:rPr lang="en-US" b="1" i="1" smtClean="0">
                        <a:solidFill>
                          <a:srgbClr val="7030A0"/>
                        </a:solidFill>
                        <a:latin typeface="Cambria Math"/>
                      </a:rPr>
                      <m:t>𝑲</m:t>
                    </m:r>
                    <m:f>
                      <m:fPr>
                        <m:ctrlPr>
                          <a:rPr lang="en-US" b="1" i="1" smtClean="0">
                            <a:solidFill>
                              <a:srgbClr val="7030A0"/>
                            </a:solidFill>
                            <a:latin typeface="Cambria Math"/>
                          </a:rPr>
                        </m:ctrlPr>
                      </m:fPr>
                      <m:num>
                        <m:r>
                          <a:rPr lang="en-US" b="1" i="1" smtClean="0">
                            <a:solidFill>
                              <a:srgbClr val="7030A0"/>
                            </a:solidFill>
                            <a:latin typeface="Cambria Math"/>
                          </a:rPr>
                          <m:t>𝒅</m:t>
                        </m:r>
                      </m:num>
                      <m:den>
                        <m:r>
                          <a:rPr lang="en-US" b="1" i="1" smtClean="0">
                            <a:solidFill>
                              <a:srgbClr val="7030A0"/>
                            </a:solidFill>
                            <a:latin typeface="Cambria Math"/>
                          </a:rPr>
                          <m:t>𝒅𝒙</m:t>
                        </m:r>
                      </m:den>
                    </m:f>
                    <m:nary>
                      <m:naryPr>
                        <m:limLoc m:val="undOvr"/>
                        <m:subHide m:val="on"/>
                        <m:supHide m:val="on"/>
                        <m:ctrlPr>
                          <a:rPr lang="en-US" b="1" i="1" smtClean="0">
                            <a:solidFill>
                              <a:srgbClr val="7030A0"/>
                            </a:solidFill>
                            <a:latin typeface="Cambria Math"/>
                          </a:rPr>
                        </m:ctrlPr>
                      </m:naryPr>
                      <m:sub/>
                      <m:sup/>
                      <m:e>
                        <m:r>
                          <a:rPr lang="en-US" b="1" i="1" smtClean="0">
                            <a:solidFill>
                              <a:srgbClr val="7030A0"/>
                            </a:solidFill>
                            <a:latin typeface="Cambria Math"/>
                          </a:rPr>
                          <m:t>𝒇</m:t>
                        </m:r>
                        <m:d>
                          <m:dPr>
                            <m:ctrlPr>
                              <a:rPr lang="en-US" b="1" i="1" smtClean="0">
                                <a:solidFill>
                                  <a:srgbClr val="7030A0"/>
                                </a:solidFill>
                                <a:latin typeface="Cambria Math"/>
                              </a:rPr>
                            </m:ctrlPr>
                          </m:dPr>
                          <m:e>
                            <m:r>
                              <a:rPr lang="en-US" b="1" i="1" smtClean="0">
                                <a:solidFill>
                                  <a:srgbClr val="7030A0"/>
                                </a:solidFill>
                                <a:latin typeface="Cambria Math"/>
                              </a:rPr>
                              <m:t>𝒙</m:t>
                            </m:r>
                          </m:e>
                        </m:d>
                        <m:r>
                          <a:rPr lang="en-US" b="1" i="1" smtClean="0">
                            <a:solidFill>
                              <a:srgbClr val="7030A0"/>
                            </a:solidFill>
                            <a:latin typeface="Cambria Math"/>
                          </a:rPr>
                          <m:t>𝒅𝒙</m:t>
                        </m:r>
                        <m:r>
                          <a:rPr lang="en-US" b="1" i="1" smtClean="0">
                            <a:solidFill>
                              <a:srgbClr val="7030A0"/>
                            </a:solidFill>
                            <a:latin typeface="Cambria Math"/>
                          </a:rPr>
                          <m:t>=</m:t>
                        </m:r>
                        <m:r>
                          <a:rPr lang="en-US" b="1" i="1" smtClean="0">
                            <a:solidFill>
                              <a:srgbClr val="7030A0"/>
                            </a:solidFill>
                            <a:latin typeface="Cambria Math"/>
                          </a:rPr>
                          <m:t>𝑲𝒇</m:t>
                        </m:r>
                        <m:r>
                          <a:rPr lang="en-US" b="1" i="1" smtClean="0">
                            <a:solidFill>
                              <a:srgbClr val="7030A0"/>
                            </a:solidFill>
                            <a:latin typeface="Cambria Math"/>
                          </a:rPr>
                          <m:t>(</m:t>
                        </m:r>
                        <m:r>
                          <a:rPr lang="en-US" b="1" i="1" smtClean="0">
                            <a:solidFill>
                              <a:srgbClr val="7030A0"/>
                            </a:solidFill>
                            <a:latin typeface="Cambria Math"/>
                          </a:rPr>
                          <m:t>𝒙</m:t>
                        </m:r>
                        <m:r>
                          <a:rPr lang="en-US" b="1" i="1" smtClean="0">
                            <a:solidFill>
                              <a:srgbClr val="7030A0"/>
                            </a:solidFill>
                            <a:latin typeface="Cambria Math"/>
                          </a:rPr>
                          <m:t>)</m:t>
                        </m:r>
                      </m:e>
                    </m:nary>
                  </m:oMath>
                </a14:m>
                <a:endParaRPr lang="en-IN" b="1" dirty="0" smtClean="0">
                  <a:solidFill>
                    <a:srgbClr val="7030A0"/>
                  </a:solidFill>
                </a:endParaRPr>
              </a:p>
              <a:p>
                <a:endParaRPr lang="en-IN" b="1" dirty="0" smtClean="0">
                  <a:solidFill>
                    <a:srgbClr val="7030A0"/>
                  </a:solidFill>
                </a:endParaRPr>
              </a:p>
              <a:p>
                <a:r>
                  <a:rPr lang="en-US" b="1" dirty="0" smtClean="0">
                    <a:solidFill>
                      <a:srgbClr val="7030A0"/>
                    </a:solidFill>
                  </a:rPr>
                  <a:t>Therefore by definition of integral,</a:t>
                </a:r>
                <a14:m>
                  <m:oMath xmlns:m="http://schemas.openxmlformats.org/officeDocument/2006/math">
                    <m:nary>
                      <m:naryPr>
                        <m:limLoc m:val="undOvr"/>
                        <m:subHide m:val="on"/>
                        <m:supHide m:val="on"/>
                        <m:ctrlPr>
                          <a:rPr lang="en-US" b="1" i="1" smtClean="0">
                            <a:solidFill>
                              <a:srgbClr val="7030A0"/>
                            </a:solidFill>
                            <a:latin typeface="Cambria Math"/>
                          </a:rPr>
                        </m:ctrlPr>
                      </m:naryPr>
                      <m:sub/>
                      <m:sup/>
                      <m:e>
                        <m:r>
                          <a:rPr lang="en-US" b="1" i="1" smtClean="0">
                            <a:solidFill>
                              <a:srgbClr val="7030A0"/>
                            </a:solidFill>
                            <a:latin typeface="Cambria Math"/>
                          </a:rPr>
                          <m:t>𝑲𝒇</m:t>
                        </m:r>
                        <m:d>
                          <m:dPr>
                            <m:ctrlPr>
                              <a:rPr lang="en-US" b="1" i="1" smtClean="0">
                                <a:solidFill>
                                  <a:srgbClr val="7030A0"/>
                                </a:solidFill>
                                <a:latin typeface="Cambria Math"/>
                              </a:rPr>
                            </m:ctrlPr>
                          </m:dPr>
                          <m:e>
                            <m:r>
                              <a:rPr lang="en-US" b="1" i="1" smtClean="0">
                                <a:solidFill>
                                  <a:srgbClr val="7030A0"/>
                                </a:solidFill>
                                <a:latin typeface="Cambria Math"/>
                              </a:rPr>
                              <m:t>𝒙</m:t>
                            </m:r>
                          </m:e>
                        </m:d>
                        <m:r>
                          <a:rPr lang="en-US" b="1" i="1" smtClean="0">
                            <a:solidFill>
                              <a:srgbClr val="7030A0"/>
                            </a:solidFill>
                            <a:latin typeface="Cambria Math"/>
                          </a:rPr>
                          <m:t>𝒅𝒙</m:t>
                        </m:r>
                        <m:r>
                          <a:rPr lang="en-US" b="1" i="1" smtClean="0">
                            <a:solidFill>
                              <a:srgbClr val="7030A0"/>
                            </a:solidFill>
                            <a:latin typeface="Cambria Math"/>
                          </a:rPr>
                          <m:t>=</m:t>
                        </m:r>
                        <m:r>
                          <a:rPr lang="en-US" b="1" i="1" smtClean="0">
                            <a:solidFill>
                              <a:srgbClr val="7030A0"/>
                            </a:solidFill>
                            <a:latin typeface="Cambria Math"/>
                          </a:rPr>
                          <m:t>𝑲</m:t>
                        </m:r>
                        <m:nary>
                          <m:naryPr>
                            <m:limLoc m:val="undOvr"/>
                            <m:subHide m:val="on"/>
                            <m:supHide m:val="on"/>
                            <m:ctrlPr>
                              <a:rPr lang="en-US" b="1" i="1" smtClean="0">
                                <a:solidFill>
                                  <a:srgbClr val="7030A0"/>
                                </a:solidFill>
                                <a:latin typeface="Cambria Math"/>
                              </a:rPr>
                            </m:ctrlPr>
                          </m:naryPr>
                          <m:sub/>
                          <m:sup/>
                          <m:e>
                            <m:r>
                              <a:rPr lang="en-US" b="1" i="1" smtClean="0">
                                <a:solidFill>
                                  <a:srgbClr val="7030A0"/>
                                </a:solidFill>
                                <a:latin typeface="Cambria Math"/>
                              </a:rPr>
                              <m:t>𝒇</m:t>
                            </m:r>
                            <m:d>
                              <m:dPr>
                                <m:ctrlPr>
                                  <a:rPr lang="en-US" b="1" i="1" smtClean="0">
                                    <a:solidFill>
                                      <a:srgbClr val="7030A0"/>
                                    </a:solidFill>
                                    <a:latin typeface="Cambria Math"/>
                                  </a:rPr>
                                </m:ctrlPr>
                              </m:dPr>
                              <m:e>
                                <m:r>
                                  <a:rPr lang="en-US" b="1" i="1" smtClean="0">
                                    <a:solidFill>
                                      <a:srgbClr val="7030A0"/>
                                    </a:solidFill>
                                    <a:latin typeface="Cambria Math"/>
                                  </a:rPr>
                                  <m:t>𝒙</m:t>
                                </m:r>
                              </m:e>
                            </m:d>
                            <m:r>
                              <a:rPr lang="en-US" b="1" i="1" smtClean="0">
                                <a:solidFill>
                                  <a:srgbClr val="7030A0"/>
                                </a:solidFill>
                                <a:latin typeface="Cambria Math"/>
                              </a:rPr>
                              <m:t>𝒅𝒙</m:t>
                            </m:r>
                            <m:r>
                              <a:rPr lang="en-US" b="1" i="1" smtClean="0">
                                <a:solidFill>
                                  <a:srgbClr val="7030A0"/>
                                </a:solidFill>
                                <a:latin typeface="Cambria Math"/>
                              </a:rPr>
                              <m:t>.</m:t>
                            </m:r>
                          </m:e>
                        </m:nary>
                      </m:e>
                    </m:nary>
                  </m:oMath>
                </a14:m>
                <a:endParaRPr lang="en-IN" b="1" dirty="0">
                  <a:solidFill>
                    <a:srgbClr val="7030A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2000" y="1684334"/>
                <a:ext cx="7924800" cy="1814664"/>
              </a:xfrm>
              <a:prstGeom prst="rect">
                <a:avLst/>
              </a:prstGeom>
              <a:blipFill rotWithShape="1">
                <a:blip r:embed="rId4"/>
                <a:stretch>
                  <a:fillRect l="-615" b="-43289"/>
                </a:stretch>
              </a:blipFill>
            </p:spPr>
            <p:txBody>
              <a:bodyPr/>
              <a:lstStyle/>
              <a:p>
                <a:r>
                  <a:rPr lang="en-IN">
                    <a:noFill/>
                  </a:rPr>
                  <a:t> </a:t>
                </a:r>
              </a:p>
            </p:txBody>
          </p:sp>
        </mc:Fallback>
      </mc:AlternateContent>
    </p:spTree>
    <p:extLst>
      <p:ext uri="{BB962C8B-B14F-4D97-AF65-F5344CB8AC3E}">
        <p14:creationId xmlns:p14="http://schemas.microsoft.com/office/powerpoint/2010/main" val="888098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744</TotalTime>
  <Words>3182</Words>
  <Application>Microsoft Office PowerPoint</Application>
  <PresentationFormat>On-screen Show (4:3)</PresentationFormat>
  <Paragraphs>300</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  (INDEFINITE INTEGRALS)  CLASS XII (NCERT)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 INSTITUTIONS, ODISHA ZONE - 1</dc:title>
  <dc:creator>SANJIT</dc:creator>
  <cp:lastModifiedBy>JITU</cp:lastModifiedBy>
  <cp:revision>96</cp:revision>
  <dcterms:created xsi:type="dcterms:W3CDTF">2020-04-28T03:37:59Z</dcterms:created>
  <dcterms:modified xsi:type="dcterms:W3CDTF">2020-05-05T17:08:51Z</dcterms:modified>
</cp:coreProperties>
</file>