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17"/>
  </p:notesMasterIdLst>
  <p:sldIdLst>
    <p:sldId id="256" r:id="rId2"/>
    <p:sldId id="274" r:id="rId3"/>
    <p:sldId id="275" r:id="rId4"/>
    <p:sldId id="272" r:id="rId5"/>
    <p:sldId id="276" r:id="rId6"/>
    <p:sldId id="261" r:id="rId7"/>
    <p:sldId id="271" r:id="rId8"/>
    <p:sldId id="263" r:id="rId9"/>
    <p:sldId id="259" r:id="rId10"/>
    <p:sldId id="260" r:id="rId11"/>
    <p:sldId id="268" r:id="rId12"/>
    <p:sldId id="269" r:id="rId13"/>
    <p:sldId id="264" r:id="rId14"/>
    <p:sldId id="27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434" autoAdjust="0"/>
  </p:normalViewPr>
  <p:slideViewPr>
    <p:cSldViewPr snapToGrid="0">
      <p:cViewPr varScale="1">
        <p:scale>
          <a:sx n="69" d="100"/>
          <a:sy n="69" d="100"/>
        </p:scale>
        <p:origin x="-77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F2DE5-784A-46CC-91C2-4AE274109721}"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C80B1ACE-AC94-4838-81E1-380E5C0FE846}">
      <dgm:prSet phldrT="[Text]" custT="1"/>
      <dgm:spPr/>
      <dgm:t>
        <a:bodyPr/>
        <a:lstStyle/>
        <a:p>
          <a:r>
            <a:rPr lang="en-US" sz="4800" dirty="0" smtClean="0">
              <a:solidFill>
                <a:srgbClr val="FF0000"/>
              </a:solidFill>
            </a:rPr>
            <a:t>TYPES OFMIGRATION</a:t>
          </a:r>
          <a:endParaRPr lang="en-US" sz="4800" dirty="0">
            <a:solidFill>
              <a:srgbClr val="FF0000"/>
            </a:solidFill>
          </a:endParaRPr>
        </a:p>
      </dgm:t>
    </dgm:pt>
    <dgm:pt modelId="{FD25EC71-0F52-40A4-84A3-53B49085A0C2}" type="parTrans" cxnId="{8E84616C-A872-4B73-87ED-C17F4B735C01}">
      <dgm:prSet/>
      <dgm:spPr/>
      <dgm:t>
        <a:bodyPr/>
        <a:lstStyle/>
        <a:p>
          <a:endParaRPr lang="en-US"/>
        </a:p>
      </dgm:t>
    </dgm:pt>
    <dgm:pt modelId="{982399F7-97BD-494E-ADD5-6902EDE3E5FF}" type="sibTrans" cxnId="{8E84616C-A872-4B73-87ED-C17F4B735C01}">
      <dgm:prSet/>
      <dgm:spPr/>
      <dgm:t>
        <a:bodyPr/>
        <a:lstStyle/>
        <a:p>
          <a:endParaRPr lang="en-US"/>
        </a:p>
      </dgm:t>
    </dgm:pt>
    <dgm:pt modelId="{F0459C8F-FA37-45B2-B664-5440D9CD7986}">
      <dgm:prSet phldrT="[Text]" custT="1"/>
      <dgm:spPr/>
      <dgm:t>
        <a:bodyPr/>
        <a:lstStyle/>
        <a:p>
          <a:r>
            <a:rPr lang="en-US" sz="3200" b="1" dirty="0" smtClean="0">
              <a:solidFill>
                <a:srgbClr val="FF0000"/>
              </a:solidFill>
            </a:rPr>
            <a:t>VOLUTARY MIGRATION</a:t>
          </a:r>
          <a:endParaRPr lang="en-US" sz="3200" b="1" dirty="0">
            <a:solidFill>
              <a:srgbClr val="FF0000"/>
            </a:solidFill>
          </a:endParaRPr>
        </a:p>
      </dgm:t>
    </dgm:pt>
    <dgm:pt modelId="{0E439A2E-039C-4669-BD03-B9525109DB79}" type="parTrans" cxnId="{3CBAD30D-85A5-4231-A38D-D58EADAD5145}">
      <dgm:prSet/>
      <dgm:spPr/>
      <dgm:t>
        <a:bodyPr/>
        <a:lstStyle/>
        <a:p>
          <a:endParaRPr lang="en-US"/>
        </a:p>
      </dgm:t>
    </dgm:pt>
    <dgm:pt modelId="{64FA7086-1B01-4F44-9E31-CDA28B3B65EE}" type="sibTrans" cxnId="{3CBAD30D-85A5-4231-A38D-D58EADAD5145}">
      <dgm:prSet/>
      <dgm:spPr/>
      <dgm:t>
        <a:bodyPr/>
        <a:lstStyle/>
        <a:p>
          <a:endParaRPr lang="en-US"/>
        </a:p>
      </dgm:t>
    </dgm:pt>
    <dgm:pt modelId="{58CB0394-A84E-4631-8673-711D3AA91A4B}">
      <dgm:prSet phldrT="[Text]" custT="1"/>
      <dgm:spPr/>
      <dgm:t>
        <a:bodyPr/>
        <a:lstStyle/>
        <a:p>
          <a:r>
            <a:rPr lang="en-US" sz="3200" b="1" dirty="0" smtClean="0">
              <a:solidFill>
                <a:srgbClr val="FF0000"/>
              </a:solidFill>
            </a:rPr>
            <a:t>FORCED MIGRATION</a:t>
          </a:r>
          <a:endParaRPr lang="en-US" sz="3200" b="1" dirty="0">
            <a:solidFill>
              <a:srgbClr val="FF0000"/>
            </a:solidFill>
          </a:endParaRPr>
        </a:p>
      </dgm:t>
    </dgm:pt>
    <dgm:pt modelId="{AAA49A80-37D7-42D4-8BB9-3EBBBDCE9675}" type="parTrans" cxnId="{443BB16F-7793-4EC0-AF37-D228B0F28884}">
      <dgm:prSet/>
      <dgm:spPr/>
      <dgm:t>
        <a:bodyPr/>
        <a:lstStyle/>
        <a:p>
          <a:endParaRPr lang="en-US"/>
        </a:p>
      </dgm:t>
    </dgm:pt>
    <dgm:pt modelId="{104DBF07-2E7A-46DA-BFD4-14DF32B7C2C6}" type="sibTrans" cxnId="{443BB16F-7793-4EC0-AF37-D228B0F28884}">
      <dgm:prSet/>
      <dgm:spPr/>
      <dgm:t>
        <a:bodyPr/>
        <a:lstStyle/>
        <a:p>
          <a:endParaRPr lang="en-US"/>
        </a:p>
      </dgm:t>
    </dgm:pt>
    <dgm:pt modelId="{73224E8B-CE52-46EC-AD55-C2B32E67CF96}" type="pres">
      <dgm:prSet presAssocID="{02CF2DE5-784A-46CC-91C2-4AE274109721}" presName="hierChild1" presStyleCnt="0">
        <dgm:presLayoutVars>
          <dgm:orgChart val="1"/>
          <dgm:chPref val="1"/>
          <dgm:dir/>
          <dgm:animOne val="branch"/>
          <dgm:animLvl val="lvl"/>
          <dgm:resizeHandles/>
        </dgm:presLayoutVars>
      </dgm:prSet>
      <dgm:spPr/>
      <dgm:t>
        <a:bodyPr/>
        <a:lstStyle/>
        <a:p>
          <a:endParaRPr lang="en-US"/>
        </a:p>
      </dgm:t>
    </dgm:pt>
    <dgm:pt modelId="{0D81DB89-B1C9-4362-ADA3-D8FFFB1F9447}" type="pres">
      <dgm:prSet presAssocID="{C80B1ACE-AC94-4838-81E1-380E5C0FE846}" presName="hierRoot1" presStyleCnt="0">
        <dgm:presLayoutVars>
          <dgm:hierBranch val="init"/>
        </dgm:presLayoutVars>
      </dgm:prSet>
      <dgm:spPr/>
    </dgm:pt>
    <dgm:pt modelId="{12CC5406-DDE2-40D8-86AC-361C7EB259D8}" type="pres">
      <dgm:prSet presAssocID="{C80B1ACE-AC94-4838-81E1-380E5C0FE846}" presName="rootComposite1" presStyleCnt="0"/>
      <dgm:spPr/>
    </dgm:pt>
    <dgm:pt modelId="{6B96D8DE-8A5F-4331-9D41-0EF4136DA8A9}" type="pres">
      <dgm:prSet presAssocID="{C80B1ACE-AC94-4838-81E1-380E5C0FE846}" presName="rootText1" presStyleLbl="node0" presStyleIdx="0" presStyleCnt="1" custScaleX="144286" custScaleY="49041" custLinFactNeighborX="923" custLinFactNeighborY="-12983">
        <dgm:presLayoutVars>
          <dgm:chPref val="3"/>
        </dgm:presLayoutVars>
      </dgm:prSet>
      <dgm:spPr/>
      <dgm:t>
        <a:bodyPr/>
        <a:lstStyle/>
        <a:p>
          <a:endParaRPr lang="en-US"/>
        </a:p>
      </dgm:t>
    </dgm:pt>
    <dgm:pt modelId="{C052FE79-85C3-496E-A37A-EA06FB39E3F0}" type="pres">
      <dgm:prSet presAssocID="{C80B1ACE-AC94-4838-81E1-380E5C0FE846}" presName="rootConnector1" presStyleLbl="node1" presStyleIdx="0" presStyleCnt="0"/>
      <dgm:spPr/>
      <dgm:t>
        <a:bodyPr/>
        <a:lstStyle/>
        <a:p>
          <a:endParaRPr lang="en-US"/>
        </a:p>
      </dgm:t>
    </dgm:pt>
    <dgm:pt modelId="{7BE0FA15-6FB1-492F-B67D-84FD4F291098}" type="pres">
      <dgm:prSet presAssocID="{C80B1ACE-AC94-4838-81E1-380E5C0FE846}" presName="hierChild2" presStyleCnt="0"/>
      <dgm:spPr/>
    </dgm:pt>
    <dgm:pt modelId="{28988838-D8F8-4347-890C-BDB30AC184A9}" type="pres">
      <dgm:prSet presAssocID="{0E439A2E-039C-4669-BD03-B9525109DB79}" presName="Name37" presStyleLbl="parChTrans1D2" presStyleIdx="0" presStyleCnt="2"/>
      <dgm:spPr/>
      <dgm:t>
        <a:bodyPr/>
        <a:lstStyle/>
        <a:p>
          <a:endParaRPr lang="en-US"/>
        </a:p>
      </dgm:t>
    </dgm:pt>
    <dgm:pt modelId="{C9375F90-53C0-4047-A847-AB2408B5B22F}" type="pres">
      <dgm:prSet presAssocID="{F0459C8F-FA37-45B2-B664-5440D9CD7986}" presName="hierRoot2" presStyleCnt="0">
        <dgm:presLayoutVars>
          <dgm:hierBranch val="init"/>
        </dgm:presLayoutVars>
      </dgm:prSet>
      <dgm:spPr/>
    </dgm:pt>
    <dgm:pt modelId="{97E9F999-A0F5-40DA-8C5D-597DF01DFA9A}" type="pres">
      <dgm:prSet presAssocID="{F0459C8F-FA37-45B2-B664-5440D9CD7986}" presName="rootComposite" presStyleCnt="0"/>
      <dgm:spPr/>
    </dgm:pt>
    <dgm:pt modelId="{E07DD409-E84E-4903-BE4A-144BBE497D86}" type="pres">
      <dgm:prSet presAssocID="{F0459C8F-FA37-45B2-B664-5440D9CD7986}" presName="rootText" presStyleLbl="node2" presStyleIdx="0" presStyleCnt="2" custScaleY="49604" custLinFactNeighborX="294" custLinFactNeighborY="0">
        <dgm:presLayoutVars>
          <dgm:chPref val="3"/>
        </dgm:presLayoutVars>
      </dgm:prSet>
      <dgm:spPr/>
      <dgm:t>
        <a:bodyPr/>
        <a:lstStyle/>
        <a:p>
          <a:endParaRPr lang="en-US"/>
        </a:p>
      </dgm:t>
    </dgm:pt>
    <dgm:pt modelId="{C4D19D2E-D639-43BE-B533-1591BE8EC24D}" type="pres">
      <dgm:prSet presAssocID="{F0459C8F-FA37-45B2-B664-5440D9CD7986}" presName="rootConnector" presStyleLbl="node2" presStyleIdx="0" presStyleCnt="2"/>
      <dgm:spPr/>
      <dgm:t>
        <a:bodyPr/>
        <a:lstStyle/>
        <a:p>
          <a:endParaRPr lang="en-US"/>
        </a:p>
      </dgm:t>
    </dgm:pt>
    <dgm:pt modelId="{B68821A4-4F53-4AD8-922D-4FE1F4282C08}" type="pres">
      <dgm:prSet presAssocID="{F0459C8F-FA37-45B2-B664-5440D9CD7986}" presName="hierChild4" presStyleCnt="0"/>
      <dgm:spPr/>
    </dgm:pt>
    <dgm:pt modelId="{30E24B62-79F6-4D5B-8E6D-F271BC4B06A8}" type="pres">
      <dgm:prSet presAssocID="{F0459C8F-FA37-45B2-B664-5440D9CD7986}" presName="hierChild5" presStyleCnt="0"/>
      <dgm:spPr/>
    </dgm:pt>
    <dgm:pt modelId="{6DAD8330-A4F6-47F2-8BAD-524FA023E5D9}" type="pres">
      <dgm:prSet presAssocID="{AAA49A80-37D7-42D4-8BB9-3EBBBDCE9675}" presName="Name37" presStyleLbl="parChTrans1D2" presStyleIdx="1" presStyleCnt="2"/>
      <dgm:spPr/>
      <dgm:t>
        <a:bodyPr/>
        <a:lstStyle/>
        <a:p>
          <a:endParaRPr lang="en-US"/>
        </a:p>
      </dgm:t>
    </dgm:pt>
    <dgm:pt modelId="{8D3D3442-CF45-40F3-BF80-DFB3A47EFC37}" type="pres">
      <dgm:prSet presAssocID="{58CB0394-A84E-4631-8673-711D3AA91A4B}" presName="hierRoot2" presStyleCnt="0">
        <dgm:presLayoutVars>
          <dgm:hierBranch val="init"/>
        </dgm:presLayoutVars>
      </dgm:prSet>
      <dgm:spPr/>
    </dgm:pt>
    <dgm:pt modelId="{4F3246B6-797D-42E4-A838-C774E2FE5C18}" type="pres">
      <dgm:prSet presAssocID="{58CB0394-A84E-4631-8673-711D3AA91A4B}" presName="rootComposite" presStyleCnt="0"/>
      <dgm:spPr/>
    </dgm:pt>
    <dgm:pt modelId="{5849710F-336C-4329-8F01-E7038A4F9D88}" type="pres">
      <dgm:prSet presAssocID="{58CB0394-A84E-4631-8673-711D3AA91A4B}" presName="rootText" presStyleLbl="node2" presStyleIdx="1" presStyleCnt="2" custScaleY="46826">
        <dgm:presLayoutVars>
          <dgm:chPref val="3"/>
        </dgm:presLayoutVars>
      </dgm:prSet>
      <dgm:spPr/>
      <dgm:t>
        <a:bodyPr/>
        <a:lstStyle/>
        <a:p>
          <a:endParaRPr lang="en-US"/>
        </a:p>
      </dgm:t>
    </dgm:pt>
    <dgm:pt modelId="{2AEA8041-288B-4360-B2BE-A38258EA4E03}" type="pres">
      <dgm:prSet presAssocID="{58CB0394-A84E-4631-8673-711D3AA91A4B}" presName="rootConnector" presStyleLbl="node2" presStyleIdx="1" presStyleCnt="2"/>
      <dgm:spPr/>
      <dgm:t>
        <a:bodyPr/>
        <a:lstStyle/>
        <a:p>
          <a:endParaRPr lang="en-US"/>
        </a:p>
      </dgm:t>
    </dgm:pt>
    <dgm:pt modelId="{A0E7EF23-3648-44F7-AB79-D3C056B9BE97}" type="pres">
      <dgm:prSet presAssocID="{58CB0394-A84E-4631-8673-711D3AA91A4B}" presName="hierChild4" presStyleCnt="0"/>
      <dgm:spPr/>
    </dgm:pt>
    <dgm:pt modelId="{DAE91E8C-2612-431F-9B78-E2F35ED60544}" type="pres">
      <dgm:prSet presAssocID="{58CB0394-A84E-4631-8673-711D3AA91A4B}" presName="hierChild5" presStyleCnt="0"/>
      <dgm:spPr/>
    </dgm:pt>
    <dgm:pt modelId="{880326EB-F7D7-4582-8B8E-D0748518EAB5}" type="pres">
      <dgm:prSet presAssocID="{C80B1ACE-AC94-4838-81E1-380E5C0FE846}" presName="hierChild3" presStyleCnt="0"/>
      <dgm:spPr/>
    </dgm:pt>
  </dgm:ptLst>
  <dgm:cxnLst>
    <dgm:cxn modelId="{02349673-D184-4624-A489-3980904529E5}" type="presOf" srcId="{0E439A2E-039C-4669-BD03-B9525109DB79}" destId="{28988838-D8F8-4347-890C-BDB30AC184A9}" srcOrd="0" destOrd="0" presId="urn:microsoft.com/office/officeart/2005/8/layout/orgChart1"/>
    <dgm:cxn modelId="{3137E8FC-BB9E-4B7E-B5BC-433BF0CB1C20}" type="presOf" srcId="{C80B1ACE-AC94-4838-81E1-380E5C0FE846}" destId="{6B96D8DE-8A5F-4331-9D41-0EF4136DA8A9}" srcOrd="0" destOrd="0" presId="urn:microsoft.com/office/officeart/2005/8/layout/orgChart1"/>
    <dgm:cxn modelId="{A26AF49B-92AE-46FC-AE6A-8F5E0B4ED195}" type="presOf" srcId="{58CB0394-A84E-4631-8673-711D3AA91A4B}" destId="{5849710F-336C-4329-8F01-E7038A4F9D88}" srcOrd="0" destOrd="0" presId="urn:microsoft.com/office/officeart/2005/8/layout/orgChart1"/>
    <dgm:cxn modelId="{008C4A16-592A-4BCE-B283-7D0D7B95C4FE}" type="presOf" srcId="{C80B1ACE-AC94-4838-81E1-380E5C0FE846}" destId="{C052FE79-85C3-496E-A37A-EA06FB39E3F0}" srcOrd="1" destOrd="0" presId="urn:microsoft.com/office/officeart/2005/8/layout/orgChart1"/>
    <dgm:cxn modelId="{443BB16F-7793-4EC0-AF37-D228B0F28884}" srcId="{C80B1ACE-AC94-4838-81E1-380E5C0FE846}" destId="{58CB0394-A84E-4631-8673-711D3AA91A4B}" srcOrd="1" destOrd="0" parTransId="{AAA49A80-37D7-42D4-8BB9-3EBBBDCE9675}" sibTransId="{104DBF07-2E7A-46DA-BFD4-14DF32B7C2C6}"/>
    <dgm:cxn modelId="{D4C31FB8-AF0A-4957-A10B-9680408A708D}" type="presOf" srcId="{F0459C8F-FA37-45B2-B664-5440D9CD7986}" destId="{C4D19D2E-D639-43BE-B533-1591BE8EC24D}" srcOrd="1" destOrd="0" presId="urn:microsoft.com/office/officeart/2005/8/layout/orgChart1"/>
    <dgm:cxn modelId="{478BF008-9C36-4738-9987-B2B5755C91A2}" type="presOf" srcId="{F0459C8F-FA37-45B2-B664-5440D9CD7986}" destId="{E07DD409-E84E-4903-BE4A-144BBE497D86}" srcOrd="0" destOrd="0" presId="urn:microsoft.com/office/officeart/2005/8/layout/orgChart1"/>
    <dgm:cxn modelId="{821D70F0-5144-41EE-BC2F-E4B141F4F2F7}" type="presOf" srcId="{AAA49A80-37D7-42D4-8BB9-3EBBBDCE9675}" destId="{6DAD8330-A4F6-47F2-8BAD-524FA023E5D9}" srcOrd="0" destOrd="0" presId="urn:microsoft.com/office/officeart/2005/8/layout/orgChart1"/>
    <dgm:cxn modelId="{8E84616C-A872-4B73-87ED-C17F4B735C01}" srcId="{02CF2DE5-784A-46CC-91C2-4AE274109721}" destId="{C80B1ACE-AC94-4838-81E1-380E5C0FE846}" srcOrd="0" destOrd="0" parTransId="{FD25EC71-0F52-40A4-84A3-53B49085A0C2}" sibTransId="{982399F7-97BD-494E-ADD5-6902EDE3E5FF}"/>
    <dgm:cxn modelId="{794820D0-6230-4EF7-A861-2F6419B02380}" type="presOf" srcId="{58CB0394-A84E-4631-8673-711D3AA91A4B}" destId="{2AEA8041-288B-4360-B2BE-A38258EA4E03}" srcOrd="1" destOrd="0" presId="urn:microsoft.com/office/officeart/2005/8/layout/orgChart1"/>
    <dgm:cxn modelId="{3CBAD30D-85A5-4231-A38D-D58EADAD5145}" srcId="{C80B1ACE-AC94-4838-81E1-380E5C0FE846}" destId="{F0459C8F-FA37-45B2-B664-5440D9CD7986}" srcOrd="0" destOrd="0" parTransId="{0E439A2E-039C-4669-BD03-B9525109DB79}" sibTransId="{64FA7086-1B01-4F44-9E31-CDA28B3B65EE}"/>
    <dgm:cxn modelId="{66128002-50BD-491A-B568-BB9907983E2E}" type="presOf" srcId="{02CF2DE5-784A-46CC-91C2-4AE274109721}" destId="{73224E8B-CE52-46EC-AD55-C2B32E67CF96}" srcOrd="0" destOrd="0" presId="urn:microsoft.com/office/officeart/2005/8/layout/orgChart1"/>
    <dgm:cxn modelId="{D3D4BB7F-126A-4438-B2EC-A3C117B1BC04}" type="presParOf" srcId="{73224E8B-CE52-46EC-AD55-C2B32E67CF96}" destId="{0D81DB89-B1C9-4362-ADA3-D8FFFB1F9447}" srcOrd="0" destOrd="0" presId="urn:microsoft.com/office/officeart/2005/8/layout/orgChart1"/>
    <dgm:cxn modelId="{C7A5400B-2B59-49E1-9115-93D2F95E7032}" type="presParOf" srcId="{0D81DB89-B1C9-4362-ADA3-D8FFFB1F9447}" destId="{12CC5406-DDE2-40D8-86AC-361C7EB259D8}" srcOrd="0" destOrd="0" presId="urn:microsoft.com/office/officeart/2005/8/layout/orgChart1"/>
    <dgm:cxn modelId="{827EE117-F143-4C80-BD68-C5F9DABA7BE9}" type="presParOf" srcId="{12CC5406-DDE2-40D8-86AC-361C7EB259D8}" destId="{6B96D8DE-8A5F-4331-9D41-0EF4136DA8A9}" srcOrd="0" destOrd="0" presId="urn:microsoft.com/office/officeart/2005/8/layout/orgChart1"/>
    <dgm:cxn modelId="{67C6815E-A15A-4233-8237-ED99C1A86AA9}" type="presParOf" srcId="{12CC5406-DDE2-40D8-86AC-361C7EB259D8}" destId="{C052FE79-85C3-496E-A37A-EA06FB39E3F0}" srcOrd="1" destOrd="0" presId="urn:microsoft.com/office/officeart/2005/8/layout/orgChart1"/>
    <dgm:cxn modelId="{8D486D30-3E84-46D4-B394-D1B8E1F0F567}" type="presParOf" srcId="{0D81DB89-B1C9-4362-ADA3-D8FFFB1F9447}" destId="{7BE0FA15-6FB1-492F-B67D-84FD4F291098}" srcOrd="1" destOrd="0" presId="urn:microsoft.com/office/officeart/2005/8/layout/orgChart1"/>
    <dgm:cxn modelId="{0B448E05-009A-469E-9945-5D0068616D13}" type="presParOf" srcId="{7BE0FA15-6FB1-492F-B67D-84FD4F291098}" destId="{28988838-D8F8-4347-890C-BDB30AC184A9}" srcOrd="0" destOrd="0" presId="urn:microsoft.com/office/officeart/2005/8/layout/orgChart1"/>
    <dgm:cxn modelId="{7935B13D-31C5-4D8E-8583-5C509D2DF026}" type="presParOf" srcId="{7BE0FA15-6FB1-492F-B67D-84FD4F291098}" destId="{C9375F90-53C0-4047-A847-AB2408B5B22F}" srcOrd="1" destOrd="0" presId="urn:microsoft.com/office/officeart/2005/8/layout/orgChart1"/>
    <dgm:cxn modelId="{86E27FA2-51EF-487B-91B1-3E8CAF04E77A}" type="presParOf" srcId="{C9375F90-53C0-4047-A847-AB2408B5B22F}" destId="{97E9F999-A0F5-40DA-8C5D-597DF01DFA9A}" srcOrd="0" destOrd="0" presId="urn:microsoft.com/office/officeart/2005/8/layout/orgChart1"/>
    <dgm:cxn modelId="{4B196E0D-5A8B-4E70-B991-7135C7694AE5}" type="presParOf" srcId="{97E9F999-A0F5-40DA-8C5D-597DF01DFA9A}" destId="{E07DD409-E84E-4903-BE4A-144BBE497D86}" srcOrd="0" destOrd="0" presId="urn:microsoft.com/office/officeart/2005/8/layout/orgChart1"/>
    <dgm:cxn modelId="{3467B5D2-7E1D-4EF0-BD10-807503B0A87D}" type="presParOf" srcId="{97E9F999-A0F5-40DA-8C5D-597DF01DFA9A}" destId="{C4D19D2E-D639-43BE-B533-1591BE8EC24D}" srcOrd="1" destOrd="0" presId="urn:microsoft.com/office/officeart/2005/8/layout/orgChart1"/>
    <dgm:cxn modelId="{10597D5B-AD65-46FA-A262-59B690B8942E}" type="presParOf" srcId="{C9375F90-53C0-4047-A847-AB2408B5B22F}" destId="{B68821A4-4F53-4AD8-922D-4FE1F4282C08}" srcOrd="1" destOrd="0" presId="urn:microsoft.com/office/officeart/2005/8/layout/orgChart1"/>
    <dgm:cxn modelId="{4B253942-C394-43F0-8B6B-0946C6E31FEF}" type="presParOf" srcId="{C9375F90-53C0-4047-A847-AB2408B5B22F}" destId="{30E24B62-79F6-4D5B-8E6D-F271BC4B06A8}" srcOrd="2" destOrd="0" presId="urn:microsoft.com/office/officeart/2005/8/layout/orgChart1"/>
    <dgm:cxn modelId="{7958409B-768C-40C4-9888-A87F7B288203}" type="presParOf" srcId="{7BE0FA15-6FB1-492F-B67D-84FD4F291098}" destId="{6DAD8330-A4F6-47F2-8BAD-524FA023E5D9}" srcOrd="2" destOrd="0" presId="urn:microsoft.com/office/officeart/2005/8/layout/orgChart1"/>
    <dgm:cxn modelId="{25967FBC-0953-453B-B494-3B904FE88499}" type="presParOf" srcId="{7BE0FA15-6FB1-492F-B67D-84FD4F291098}" destId="{8D3D3442-CF45-40F3-BF80-DFB3A47EFC37}" srcOrd="3" destOrd="0" presId="urn:microsoft.com/office/officeart/2005/8/layout/orgChart1"/>
    <dgm:cxn modelId="{EFD82AA1-8D7D-4A62-8820-BE9CF054704A}" type="presParOf" srcId="{8D3D3442-CF45-40F3-BF80-DFB3A47EFC37}" destId="{4F3246B6-797D-42E4-A838-C774E2FE5C18}" srcOrd="0" destOrd="0" presId="urn:microsoft.com/office/officeart/2005/8/layout/orgChart1"/>
    <dgm:cxn modelId="{DC364FD4-B00E-42EE-8244-87080D66BCEB}" type="presParOf" srcId="{4F3246B6-797D-42E4-A838-C774E2FE5C18}" destId="{5849710F-336C-4329-8F01-E7038A4F9D88}" srcOrd="0" destOrd="0" presId="urn:microsoft.com/office/officeart/2005/8/layout/orgChart1"/>
    <dgm:cxn modelId="{728513B2-0F3F-4599-A164-D725DFF14151}" type="presParOf" srcId="{4F3246B6-797D-42E4-A838-C774E2FE5C18}" destId="{2AEA8041-288B-4360-B2BE-A38258EA4E03}" srcOrd="1" destOrd="0" presId="urn:microsoft.com/office/officeart/2005/8/layout/orgChart1"/>
    <dgm:cxn modelId="{98788A5D-7C52-467C-9436-27C163DD6089}" type="presParOf" srcId="{8D3D3442-CF45-40F3-BF80-DFB3A47EFC37}" destId="{A0E7EF23-3648-44F7-AB79-D3C056B9BE97}" srcOrd="1" destOrd="0" presId="urn:microsoft.com/office/officeart/2005/8/layout/orgChart1"/>
    <dgm:cxn modelId="{E00F3E44-D7FE-4B94-8054-0FAC2E7FA1AF}" type="presParOf" srcId="{8D3D3442-CF45-40F3-BF80-DFB3A47EFC37}" destId="{DAE91E8C-2612-431F-9B78-E2F35ED60544}" srcOrd="2" destOrd="0" presId="urn:microsoft.com/office/officeart/2005/8/layout/orgChart1"/>
    <dgm:cxn modelId="{D20C89EA-6114-456E-BE56-0DA046845471}" type="presParOf" srcId="{0D81DB89-B1C9-4362-ADA3-D8FFFB1F9447}" destId="{880326EB-F7D7-4582-8B8E-D0748518EAB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B77AA-1971-4E5D-8768-EB2523F2C2D0}" type="doc">
      <dgm:prSet loTypeId="urn:microsoft.com/office/officeart/2011/layout/HexagonRadial" loCatId="cycle" qsTypeId="urn:microsoft.com/office/officeart/2005/8/quickstyle/3d2" qsCatId="3D" csTypeId="urn:microsoft.com/office/officeart/2005/8/colors/accent0_3" csCatId="mainScheme" phldr="1"/>
      <dgm:spPr/>
      <dgm:t>
        <a:bodyPr/>
        <a:lstStyle/>
        <a:p>
          <a:endParaRPr lang="en-US"/>
        </a:p>
      </dgm:t>
    </dgm:pt>
    <dgm:pt modelId="{C5F68D0B-08C3-4FFC-A6B7-C9A4744DF4FC}">
      <dgm:prSet phldrT="[Text]" custT="1"/>
      <dgm:spPr/>
      <dgm:t>
        <a:bodyPr/>
        <a:lstStyle/>
        <a:p>
          <a:r>
            <a:rPr lang="en-US" sz="2800" dirty="0" smtClean="0">
              <a:solidFill>
                <a:srgbClr val="FF0000"/>
              </a:solidFill>
            </a:rPr>
            <a:t>FORCED MIGRATION</a:t>
          </a:r>
          <a:endParaRPr lang="en-US" sz="2800" dirty="0">
            <a:solidFill>
              <a:srgbClr val="FF0000"/>
            </a:solidFill>
          </a:endParaRPr>
        </a:p>
      </dgm:t>
    </dgm:pt>
    <dgm:pt modelId="{2E30D7EB-B0A3-4C9F-B58E-4354773144C7}" type="parTrans" cxnId="{C9F0AC04-B020-4E32-A8E1-57F30CEC04EB}">
      <dgm:prSet/>
      <dgm:spPr/>
      <dgm:t>
        <a:bodyPr/>
        <a:lstStyle/>
        <a:p>
          <a:endParaRPr lang="en-US"/>
        </a:p>
      </dgm:t>
    </dgm:pt>
    <dgm:pt modelId="{FF403014-7FCB-490C-BE11-7D7BC14D0D86}" type="sibTrans" cxnId="{C9F0AC04-B020-4E32-A8E1-57F30CEC04EB}">
      <dgm:prSet/>
      <dgm:spPr/>
      <dgm:t>
        <a:bodyPr/>
        <a:lstStyle/>
        <a:p>
          <a:endParaRPr lang="en-US"/>
        </a:p>
      </dgm:t>
    </dgm:pt>
    <dgm:pt modelId="{1F57CB45-677D-4F85-A65D-1D91D66582A8}">
      <dgm:prSet phldrT="[Text]"/>
      <dgm:spPr/>
      <dgm:t>
        <a:bodyPr/>
        <a:lstStyle/>
        <a:p>
          <a:r>
            <a:rPr lang="en-US" dirty="0" smtClean="0">
              <a:solidFill>
                <a:srgbClr val="FF0000"/>
              </a:solidFill>
            </a:rPr>
            <a:t>Flood</a:t>
          </a:r>
          <a:endParaRPr lang="en-US" dirty="0">
            <a:solidFill>
              <a:srgbClr val="FF0000"/>
            </a:solidFill>
          </a:endParaRPr>
        </a:p>
      </dgm:t>
    </dgm:pt>
    <dgm:pt modelId="{3D10C491-1E3D-4603-9EFD-32933546ED6B}" type="parTrans" cxnId="{E4918108-3EFA-4B53-8742-0C98FFE01404}">
      <dgm:prSet/>
      <dgm:spPr/>
      <dgm:t>
        <a:bodyPr/>
        <a:lstStyle/>
        <a:p>
          <a:endParaRPr lang="en-US"/>
        </a:p>
      </dgm:t>
    </dgm:pt>
    <dgm:pt modelId="{358DAD12-899F-45F9-BFD1-305CB524AF46}" type="sibTrans" cxnId="{E4918108-3EFA-4B53-8742-0C98FFE01404}">
      <dgm:prSet/>
      <dgm:spPr/>
      <dgm:t>
        <a:bodyPr/>
        <a:lstStyle/>
        <a:p>
          <a:endParaRPr lang="en-US"/>
        </a:p>
      </dgm:t>
    </dgm:pt>
    <dgm:pt modelId="{65DFC4AC-5DE1-4032-B69A-F50E53B580C8}">
      <dgm:prSet phldrT="[Text]"/>
      <dgm:spPr/>
      <dgm:t>
        <a:bodyPr/>
        <a:lstStyle/>
        <a:p>
          <a:r>
            <a:rPr lang="en-US" dirty="0" smtClean="0">
              <a:solidFill>
                <a:srgbClr val="FF0000"/>
              </a:solidFill>
            </a:rPr>
            <a:t>Terrorist</a:t>
          </a:r>
        </a:p>
        <a:p>
          <a:r>
            <a:rPr lang="en-US" dirty="0" smtClean="0">
              <a:solidFill>
                <a:srgbClr val="FF0000"/>
              </a:solidFill>
            </a:rPr>
            <a:t>Activities</a:t>
          </a:r>
        </a:p>
      </dgm:t>
    </dgm:pt>
    <dgm:pt modelId="{D7C17BB3-3628-40D8-A5A1-66A012D51E9A}" type="parTrans" cxnId="{1D6B3352-B364-45C0-A11A-0AAD0D1827E9}">
      <dgm:prSet/>
      <dgm:spPr/>
      <dgm:t>
        <a:bodyPr/>
        <a:lstStyle/>
        <a:p>
          <a:endParaRPr lang="en-US"/>
        </a:p>
      </dgm:t>
    </dgm:pt>
    <dgm:pt modelId="{9857D669-13B8-4F3F-9F3F-05A25243C770}" type="sibTrans" cxnId="{1D6B3352-B364-45C0-A11A-0AAD0D1827E9}">
      <dgm:prSet/>
      <dgm:spPr/>
      <dgm:t>
        <a:bodyPr/>
        <a:lstStyle/>
        <a:p>
          <a:endParaRPr lang="en-US"/>
        </a:p>
      </dgm:t>
    </dgm:pt>
    <dgm:pt modelId="{331F66AE-0E58-418D-9446-90BE458D90C4}">
      <dgm:prSet phldrT="[Text]"/>
      <dgm:spPr/>
      <dgm:t>
        <a:bodyPr/>
        <a:lstStyle/>
        <a:p>
          <a:r>
            <a:rPr lang="en-US" dirty="0" smtClean="0">
              <a:solidFill>
                <a:srgbClr val="FF0000"/>
              </a:solidFill>
            </a:rPr>
            <a:t>Tsunami</a:t>
          </a:r>
          <a:endParaRPr lang="en-US" dirty="0">
            <a:solidFill>
              <a:srgbClr val="FF0000"/>
            </a:solidFill>
          </a:endParaRPr>
        </a:p>
      </dgm:t>
    </dgm:pt>
    <dgm:pt modelId="{B9A98DB5-E9E2-435C-9E23-835AECFFF868}" type="parTrans" cxnId="{847E951D-1BEB-4A45-8E48-3992861DEEE6}">
      <dgm:prSet/>
      <dgm:spPr/>
      <dgm:t>
        <a:bodyPr/>
        <a:lstStyle/>
        <a:p>
          <a:endParaRPr lang="en-US"/>
        </a:p>
      </dgm:t>
    </dgm:pt>
    <dgm:pt modelId="{4BB12DA2-EDB1-4955-B2D2-739F11365132}" type="sibTrans" cxnId="{847E951D-1BEB-4A45-8E48-3992861DEEE6}">
      <dgm:prSet/>
      <dgm:spPr/>
      <dgm:t>
        <a:bodyPr/>
        <a:lstStyle/>
        <a:p>
          <a:endParaRPr lang="en-US"/>
        </a:p>
      </dgm:t>
    </dgm:pt>
    <dgm:pt modelId="{777A80BD-F831-4BC2-99CE-C9805F3E2A6A}">
      <dgm:prSet phldrT="[Text]"/>
      <dgm:spPr/>
      <dgm:t>
        <a:bodyPr/>
        <a:lstStyle/>
        <a:p>
          <a:r>
            <a:rPr lang="en-US" dirty="0" smtClean="0">
              <a:solidFill>
                <a:srgbClr val="FF0000"/>
              </a:solidFill>
            </a:rPr>
            <a:t>Earthquake</a:t>
          </a:r>
          <a:endParaRPr lang="en-US" dirty="0">
            <a:solidFill>
              <a:srgbClr val="FF0000"/>
            </a:solidFill>
          </a:endParaRPr>
        </a:p>
      </dgm:t>
    </dgm:pt>
    <dgm:pt modelId="{95F88599-2056-4F50-8AE2-9E02D109CACA}" type="parTrans" cxnId="{3E22E74A-AFEC-45A1-805F-B7381DF16534}">
      <dgm:prSet/>
      <dgm:spPr/>
      <dgm:t>
        <a:bodyPr/>
        <a:lstStyle/>
        <a:p>
          <a:endParaRPr lang="en-US"/>
        </a:p>
      </dgm:t>
    </dgm:pt>
    <dgm:pt modelId="{A5BDA6FD-1644-4A0E-8BEC-FFCE5B23EE74}" type="sibTrans" cxnId="{3E22E74A-AFEC-45A1-805F-B7381DF16534}">
      <dgm:prSet/>
      <dgm:spPr/>
      <dgm:t>
        <a:bodyPr/>
        <a:lstStyle/>
        <a:p>
          <a:endParaRPr lang="en-US"/>
        </a:p>
      </dgm:t>
    </dgm:pt>
    <dgm:pt modelId="{8E069F99-CFEC-4C88-9DB1-A951C034FB59}">
      <dgm:prSet phldrT="[Text]"/>
      <dgm:spPr/>
      <dgm:t>
        <a:bodyPr/>
        <a:lstStyle/>
        <a:p>
          <a:r>
            <a:rPr lang="en-US" dirty="0" smtClean="0">
              <a:solidFill>
                <a:srgbClr val="FF0000"/>
              </a:solidFill>
            </a:rPr>
            <a:t>Fire</a:t>
          </a:r>
          <a:endParaRPr lang="en-US" dirty="0">
            <a:solidFill>
              <a:srgbClr val="FF0000"/>
            </a:solidFill>
          </a:endParaRPr>
        </a:p>
      </dgm:t>
    </dgm:pt>
    <dgm:pt modelId="{9BD642F3-D839-4E45-A942-4DA435D58BF4}" type="parTrans" cxnId="{029066A9-333A-4595-89B0-14A83628ADB2}">
      <dgm:prSet/>
      <dgm:spPr/>
      <dgm:t>
        <a:bodyPr/>
        <a:lstStyle/>
        <a:p>
          <a:endParaRPr lang="en-US"/>
        </a:p>
      </dgm:t>
    </dgm:pt>
    <dgm:pt modelId="{42ECBAFD-832B-4CCD-AB3C-E2B2F5535C99}" type="sibTrans" cxnId="{029066A9-333A-4595-89B0-14A83628ADB2}">
      <dgm:prSet/>
      <dgm:spPr/>
      <dgm:t>
        <a:bodyPr/>
        <a:lstStyle/>
        <a:p>
          <a:endParaRPr lang="en-US"/>
        </a:p>
      </dgm:t>
    </dgm:pt>
    <dgm:pt modelId="{59F8992F-E368-4B6A-B32A-DDFDBF75D61C}">
      <dgm:prSet phldrT="[Text]"/>
      <dgm:spPr/>
      <dgm:t>
        <a:bodyPr/>
        <a:lstStyle/>
        <a:p>
          <a:r>
            <a:rPr lang="en-US" dirty="0" smtClean="0">
              <a:solidFill>
                <a:srgbClr val="FF0000"/>
              </a:solidFill>
            </a:rPr>
            <a:t>Draught</a:t>
          </a:r>
          <a:endParaRPr lang="en-US" dirty="0">
            <a:solidFill>
              <a:srgbClr val="FF0000"/>
            </a:solidFill>
          </a:endParaRPr>
        </a:p>
      </dgm:t>
    </dgm:pt>
    <dgm:pt modelId="{EA3C89D5-3EBB-42F8-BD15-546E4777DE8A}" type="parTrans" cxnId="{CFEADEAA-BFB7-467C-A57D-DF9D49B2BF24}">
      <dgm:prSet/>
      <dgm:spPr/>
      <dgm:t>
        <a:bodyPr/>
        <a:lstStyle/>
        <a:p>
          <a:endParaRPr lang="en-US"/>
        </a:p>
      </dgm:t>
    </dgm:pt>
    <dgm:pt modelId="{9B5A1B8C-3C2B-4490-9FDC-04458E457A8A}" type="sibTrans" cxnId="{CFEADEAA-BFB7-467C-A57D-DF9D49B2BF24}">
      <dgm:prSet/>
      <dgm:spPr/>
      <dgm:t>
        <a:bodyPr/>
        <a:lstStyle/>
        <a:p>
          <a:endParaRPr lang="en-US"/>
        </a:p>
      </dgm:t>
    </dgm:pt>
    <dgm:pt modelId="{C46EF769-E52C-4C73-B9C1-F3CE43801560}" type="pres">
      <dgm:prSet presAssocID="{568B77AA-1971-4E5D-8768-EB2523F2C2D0}" presName="Name0" presStyleCnt="0">
        <dgm:presLayoutVars>
          <dgm:chMax val="1"/>
          <dgm:chPref val="1"/>
          <dgm:dir/>
          <dgm:animOne val="branch"/>
          <dgm:animLvl val="lvl"/>
        </dgm:presLayoutVars>
      </dgm:prSet>
      <dgm:spPr/>
      <dgm:t>
        <a:bodyPr/>
        <a:lstStyle/>
        <a:p>
          <a:endParaRPr lang="en-US"/>
        </a:p>
      </dgm:t>
    </dgm:pt>
    <dgm:pt modelId="{065CA4D8-AD89-42F7-BB75-23E1CE8B8825}" type="pres">
      <dgm:prSet presAssocID="{C5F68D0B-08C3-4FFC-A6B7-C9A4744DF4FC}" presName="Parent" presStyleLbl="node0" presStyleIdx="0" presStyleCnt="1" custScaleX="105798">
        <dgm:presLayoutVars>
          <dgm:chMax val="6"/>
          <dgm:chPref val="6"/>
        </dgm:presLayoutVars>
      </dgm:prSet>
      <dgm:spPr/>
      <dgm:t>
        <a:bodyPr/>
        <a:lstStyle/>
        <a:p>
          <a:endParaRPr lang="en-US"/>
        </a:p>
      </dgm:t>
    </dgm:pt>
    <dgm:pt modelId="{57E35024-88DF-4D43-B7A9-539058A90CD6}" type="pres">
      <dgm:prSet presAssocID="{1F57CB45-677D-4F85-A65D-1D91D66582A8}" presName="Accent1" presStyleCnt="0"/>
      <dgm:spPr/>
      <dgm:t>
        <a:bodyPr/>
        <a:lstStyle/>
        <a:p>
          <a:endParaRPr lang="en-US"/>
        </a:p>
      </dgm:t>
    </dgm:pt>
    <dgm:pt modelId="{C4FCB02D-F98F-49D4-86FC-813E6B144545}" type="pres">
      <dgm:prSet presAssocID="{1F57CB45-677D-4F85-A65D-1D91D66582A8}" presName="Accent" presStyleLbl="bgShp" presStyleIdx="0" presStyleCnt="6"/>
      <dgm:spPr/>
      <dgm:t>
        <a:bodyPr/>
        <a:lstStyle/>
        <a:p>
          <a:endParaRPr lang="en-US"/>
        </a:p>
      </dgm:t>
    </dgm:pt>
    <dgm:pt modelId="{DA26AB77-7B8B-4150-8B0F-636FC800E904}" type="pres">
      <dgm:prSet presAssocID="{1F57CB45-677D-4F85-A65D-1D91D66582A8}" presName="Child1" presStyleLbl="node1" presStyleIdx="0" presStyleCnt="6">
        <dgm:presLayoutVars>
          <dgm:chMax val="0"/>
          <dgm:chPref val="0"/>
          <dgm:bulletEnabled val="1"/>
        </dgm:presLayoutVars>
      </dgm:prSet>
      <dgm:spPr/>
      <dgm:t>
        <a:bodyPr/>
        <a:lstStyle/>
        <a:p>
          <a:endParaRPr lang="en-US"/>
        </a:p>
      </dgm:t>
    </dgm:pt>
    <dgm:pt modelId="{2329EBE6-FB14-41D1-8344-FD2C98EAB8AE}" type="pres">
      <dgm:prSet presAssocID="{65DFC4AC-5DE1-4032-B69A-F50E53B580C8}" presName="Accent2" presStyleCnt="0"/>
      <dgm:spPr/>
      <dgm:t>
        <a:bodyPr/>
        <a:lstStyle/>
        <a:p>
          <a:endParaRPr lang="en-US"/>
        </a:p>
      </dgm:t>
    </dgm:pt>
    <dgm:pt modelId="{6C089A1C-0EF0-43E0-B64A-5F39154751E4}" type="pres">
      <dgm:prSet presAssocID="{65DFC4AC-5DE1-4032-B69A-F50E53B580C8}" presName="Accent" presStyleLbl="bgShp" presStyleIdx="1" presStyleCnt="6"/>
      <dgm:spPr/>
      <dgm:t>
        <a:bodyPr/>
        <a:lstStyle/>
        <a:p>
          <a:endParaRPr lang="en-US"/>
        </a:p>
      </dgm:t>
    </dgm:pt>
    <dgm:pt modelId="{50F1D652-E5CF-4E26-89B9-83F912F517AD}" type="pres">
      <dgm:prSet presAssocID="{65DFC4AC-5DE1-4032-B69A-F50E53B580C8}" presName="Child2" presStyleLbl="node1" presStyleIdx="1" presStyleCnt="6">
        <dgm:presLayoutVars>
          <dgm:chMax val="0"/>
          <dgm:chPref val="0"/>
          <dgm:bulletEnabled val="1"/>
        </dgm:presLayoutVars>
      </dgm:prSet>
      <dgm:spPr/>
      <dgm:t>
        <a:bodyPr/>
        <a:lstStyle/>
        <a:p>
          <a:endParaRPr lang="en-US"/>
        </a:p>
      </dgm:t>
    </dgm:pt>
    <dgm:pt modelId="{7C22A2D1-6A2E-4FE9-8E19-544119FE594F}" type="pres">
      <dgm:prSet presAssocID="{331F66AE-0E58-418D-9446-90BE458D90C4}" presName="Accent3" presStyleCnt="0"/>
      <dgm:spPr/>
      <dgm:t>
        <a:bodyPr/>
        <a:lstStyle/>
        <a:p>
          <a:endParaRPr lang="en-US"/>
        </a:p>
      </dgm:t>
    </dgm:pt>
    <dgm:pt modelId="{D26B7BA0-4597-46B3-92F5-3AF505C4635C}" type="pres">
      <dgm:prSet presAssocID="{331F66AE-0E58-418D-9446-90BE458D90C4}" presName="Accent" presStyleLbl="bgShp" presStyleIdx="2" presStyleCnt="6"/>
      <dgm:spPr/>
      <dgm:t>
        <a:bodyPr/>
        <a:lstStyle/>
        <a:p>
          <a:endParaRPr lang="en-US"/>
        </a:p>
      </dgm:t>
    </dgm:pt>
    <dgm:pt modelId="{3AE90980-2C4F-4F66-B1F3-C07FCF2636A6}" type="pres">
      <dgm:prSet presAssocID="{331F66AE-0E58-418D-9446-90BE458D90C4}" presName="Child3" presStyleLbl="node1" presStyleIdx="2" presStyleCnt="6">
        <dgm:presLayoutVars>
          <dgm:chMax val="0"/>
          <dgm:chPref val="0"/>
          <dgm:bulletEnabled val="1"/>
        </dgm:presLayoutVars>
      </dgm:prSet>
      <dgm:spPr/>
      <dgm:t>
        <a:bodyPr/>
        <a:lstStyle/>
        <a:p>
          <a:endParaRPr lang="en-US"/>
        </a:p>
      </dgm:t>
    </dgm:pt>
    <dgm:pt modelId="{BAF82E01-6873-4AFC-999D-254AD1E08E1A}" type="pres">
      <dgm:prSet presAssocID="{777A80BD-F831-4BC2-99CE-C9805F3E2A6A}" presName="Accent4" presStyleCnt="0"/>
      <dgm:spPr/>
      <dgm:t>
        <a:bodyPr/>
        <a:lstStyle/>
        <a:p>
          <a:endParaRPr lang="en-US"/>
        </a:p>
      </dgm:t>
    </dgm:pt>
    <dgm:pt modelId="{66CA7108-C986-4F74-83A1-D9F50AB5EDE6}" type="pres">
      <dgm:prSet presAssocID="{777A80BD-F831-4BC2-99CE-C9805F3E2A6A}" presName="Accent" presStyleLbl="bgShp" presStyleIdx="3" presStyleCnt="6"/>
      <dgm:spPr/>
      <dgm:t>
        <a:bodyPr/>
        <a:lstStyle/>
        <a:p>
          <a:endParaRPr lang="en-US"/>
        </a:p>
      </dgm:t>
    </dgm:pt>
    <dgm:pt modelId="{C41E8DA5-18B3-43E9-BA95-A37A3DB2879A}" type="pres">
      <dgm:prSet presAssocID="{777A80BD-F831-4BC2-99CE-C9805F3E2A6A}" presName="Child4" presStyleLbl="node1" presStyleIdx="3" presStyleCnt="6">
        <dgm:presLayoutVars>
          <dgm:chMax val="0"/>
          <dgm:chPref val="0"/>
          <dgm:bulletEnabled val="1"/>
        </dgm:presLayoutVars>
      </dgm:prSet>
      <dgm:spPr/>
      <dgm:t>
        <a:bodyPr/>
        <a:lstStyle/>
        <a:p>
          <a:endParaRPr lang="en-US"/>
        </a:p>
      </dgm:t>
    </dgm:pt>
    <dgm:pt modelId="{FEC717E4-F43A-4955-BD63-5D346EDC8DC4}" type="pres">
      <dgm:prSet presAssocID="{8E069F99-CFEC-4C88-9DB1-A951C034FB59}" presName="Accent5" presStyleCnt="0"/>
      <dgm:spPr/>
      <dgm:t>
        <a:bodyPr/>
        <a:lstStyle/>
        <a:p>
          <a:endParaRPr lang="en-US"/>
        </a:p>
      </dgm:t>
    </dgm:pt>
    <dgm:pt modelId="{A718022B-94CE-4CDC-BB03-A05CE3D86914}" type="pres">
      <dgm:prSet presAssocID="{8E069F99-CFEC-4C88-9DB1-A951C034FB59}" presName="Accent" presStyleLbl="bgShp" presStyleIdx="4" presStyleCnt="6"/>
      <dgm:spPr/>
      <dgm:t>
        <a:bodyPr/>
        <a:lstStyle/>
        <a:p>
          <a:endParaRPr lang="en-US"/>
        </a:p>
      </dgm:t>
    </dgm:pt>
    <dgm:pt modelId="{9975CF8F-807C-4B6E-B181-818D8E6E4E6F}" type="pres">
      <dgm:prSet presAssocID="{8E069F99-CFEC-4C88-9DB1-A951C034FB59}" presName="Child5" presStyleLbl="node1" presStyleIdx="4" presStyleCnt="6">
        <dgm:presLayoutVars>
          <dgm:chMax val="0"/>
          <dgm:chPref val="0"/>
          <dgm:bulletEnabled val="1"/>
        </dgm:presLayoutVars>
      </dgm:prSet>
      <dgm:spPr/>
      <dgm:t>
        <a:bodyPr/>
        <a:lstStyle/>
        <a:p>
          <a:endParaRPr lang="en-US"/>
        </a:p>
      </dgm:t>
    </dgm:pt>
    <dgm:pt modelId="{9FB17F14-AD8F-4160-8D0E-5545E87A2C8C}" type="pres">
      <dgm:prSet presAssocID="{59F8992F-E368-4B6A-B32A-DDFDBF75D61C}" presName="Accent6" presStyleCnt="0"/>
      <dgm:spPr/>
      <dgm:t>
        <a:bodyPr/>
        <a:lstStyle/>
        <a:p>
          <a:endParaRPr lang="en-US"/>
        </a:p>
      </dgm:t>
    </dgm:pt>
    <dgm:pt modelId="{C55E8057-7769-455B-9C91-91C1AFC41EAC}" type="pres">
      <dgm:prSet presAssocID="{59F8992F-E368-4B6A-B32A-DDFDBF75D61C}" presName="Accent" presStyleLbl="bgShp" presStyleIdx="5" presStyleCnt="6"/>
      <dgm:spPr/>
      <dgm:t>
        <a:bodyPr/>
        <a:lstStyle/>
        <a:p>
          <a:endParaRPr lang="en-US"/>
        </a:p>
      </dgm:t>
    </dgm:pt>
    <dgm:pt modelId="{DE0DEDF6-609A-462A-A740-E679E706D081}" type="pres">
      <dgm:prSet presAssocID="{59F8992F-E368-4B6A-B32A-DDFDBF75D61C}" presName="Child6" presStyleLbl="node1" presStyleIdx="5" presStyleCnt="6">
        <dgm:presLayoutVars>
          <dgm:chMax val="0"/>
          <dgm:chPref val="0"/>
          <dgm:bulletEnabled val="1"/>
        </dgm:presLayoutVars>
      </dgm:prSet>
      <dgm:spPr/>
      <dgm:t>
        <a:bodyPr/>
        <a:lstStyle/>
        <a:p>
          <a:endParaRPr lang="en-US"/>
        </a:p>
      </dgm:t>
    </dgm:pt>
  </dgm:ptLst>
  <dgm:cxnLst>
    <dgm:cxn modelId="{029066A9-333A-4595-89B0-14A83628ADB2}" srcId="{C5F68D0B-08C3-4FFC-A6B7-C9A4744DF4FC}" destId="{8E069F99-CFEC-4C88-9DB1-A951C034FB59}" srcOrd="4" destOrd="0" parTransId="{9BD642F3-D839-4E45-A942-4DA435D58BF4}" sibTransId="{42ECBAFD-832B-4CCD-AB3C-E2B2F5535C99}"/>
    <dgm:cxn modelId="{81D8EAC5-AB66-45BF-A9AD-CE136E68BED6}" type="presOf" srcId="{8E069F99-CFEC-4C88-9DB1-A951C034FB59}" destId="{9975CF8F-807C-4B6E-B181-818D8E6E4E6F}" srcOrd="0" destOrd="0" presId="urn:microsoft.com/office/officeart/2011/layout/HexagonRadial"/>
    <dgm:cxn modelId="{0DA8BAF2-A0BF-4E54-939B-C0AC4A78F53B}" type="presOf" srcId="{777A80BD-F831-4BC2-99CE-C9805F3E2A6A}" destId="{C41E8DA5-18B3-43E9-BA95-A37A3DB2879A}" srcOrd="0" destOrd="0" presId="urn:microsoft.com/office/officeart/2011/layout/HexagonRadial"/>
    <dgm:cxn modelId="{43DDF186-A95F-43F0-BC02-4C71FAB1E716}" type="presOf" srcId="{59F8992F-E368-4B6A-B32A-DDFDBF75D61C}" destId="{DE0DEDF6-609A-462A-A740-E679E706D081}" srcOrd="0" destOrd="0" presId="urn:microsoft.com/office/officeart/2011/layout/HexagonRadial"/>
    <dgm:cxn modelId="{3E22E74A-AFEC-45A1-805F-B7381DF16534}" srcId="{C5F68D0B-08C3-4FFC-A6B7-C9A4744DF4FC}" destId="{777A80BD-F831-4BC2-99CE-C9805F3E2A6A}" srcOrd="3" destOrd="0" parTransId="{95F88599-2056-4F50-8AE2-9E02D109CACA}" sibTransId="{A5BDA6FD-1644-4A0E-8BEC-FFCE5B23EE74}"/>
    <dgm:cxn modelId="{E4918108-3EFA-4B53-8742-0C98FFE01404}" srcId="{C5F68D0B-08C3-4FFC-A6B7-C9A4744DF4FC}" destId="{1F57CB45-677D-4F85-A65D-1D91D66582A8}" srcOrd="0" destOrd="0" parTransId="{3D10C491-1E3D-4603-9EFD-32933546ED6B}" sibTransId="{358DAD12-899F-45F9-BFD1-305CB524AF46}"/>
    <dgm:cxn modelId="{035113F5-7342-4AB8-AC84-F66E443EF808}" type="presOf" srcId="{C5F68D0B-08C3-4FFC-A6B7-C9A4744DF4FC}" destId="{065CA4D8-AD89-42F7-BB75-23E1CE8B8825}" srcOrd="0" destOrd="0" presId="urn:microsoft.com/office/officeart/2011/layout/HexagonRadial"/>
    <dgm:cxn modelId="{17478F89-8BB1-4EA8-A932-98D2FC97D984}" type="presOf" srcId="{1F57CB45-677D-4F85-A65D-1D91D66582A8}" destId="{DA26AB77-7B8B-4150-8B0F-636FC800E904}" srcOrd="0" destOrd="0" presId="urn:microsoft.com/office/officeart/2011/layout/HexagonRadial"/>
    <dgm:cxn modelId="{E6F22496-C2BD-4F02-AC7C-8E0F914CC671}" type="presOf" srcId="{331F66AE-0E58-418D-9446-90BE458D90C4}" destId="{3AE90980-2C4F-4F66-B1F3-C07FCF2636A6}" srcOrd="0" destOrd="0" presId="urn:microsoft.com/office/officeart/2011/layout/HexagonRadial"/>
    <dgm:cxn modelId="{1D6B3352-B364-45C0-A11A-0AAD0D1827E9}" srcId="{C5F68D0B-08C3-4FFC-A6B7-C9A4744DF4FC}" destId="{65DFC4AC-5DE1-4032-B69A-F50E53B580C8}" srcOrd="1" destOrd="0" parTransId="{D7C17BB3-3628-40D8-A5A1-66A012D51E9A}" sibTransId="{9857D669-13B8-4F3F-9F3F-05A25243C770}"/>
    <dgm:cxn modelId="{CFEADEAA-BFB7-467C-A57D-DF9D49B2BF24}" srcId="{C5F68D0B-08C3-4FFC-A6B7-C9A4744DF4FC}" destId="{59F8992F-E368-4B6A-B32A-DDFDBF75D61C}" srcOrd="5" destOrd="0" parTransId="{EA3C89D5-3EBB-42F8-BD15-546E4777DE8A}" sibTransId="{9B5A1B8C-3C2B-4490-9FDC-04458E457A8A}"/>
    <dgm:cxn modelId="{C9F0AC04-B020-4E32-A8E1-57F30CEC04EB}" srcId="{568B77AA-1971-4E5D-8768-EB2523F2C2D0}" destId="{C5F68D0B-08C3-4FFC-A6B7-C9A4744DF4FC}" srcOrd="0" destOrd="0" parTransId="{2E30D7EB-B0A3-4C9F-B58E-4354773144C7}" sibTransId="{FF403014-7FCB-490C-BE11-7D7BC14D0D86}"/>
    <dgm:cxn modelId="{847E951D-1BEB-4A45-8E48-3992861DEEE6}" srcId="{C5F68D0B-08C3-4FFC-A6B7-C9A4744DF4FC}" destId="{331F66AE-0E58-418D-9446-90BE458D90C4}" srcOrd="2" destOrd="0" parTransId="{B9A98DB5-E9E2-435C-9E23-835AECFFF868}" sibTransId="{4BB12DA2-EDB1-4955-B2D2-739F11365132}"/>
    <dgm:cxn modelId="{C2D7AFFC-B0F6-41D9-B48C-EC392D2E2B7E}" type="presOf" srcId="{65DFC4AC-5DE1-4032-B69A-F50E53B580C8}" destId="{50F1D652-E5CF-4E26-89B9-83F912F517AD}" srcOrd="0" destOrd="0" presId="urn:microsoft.com/office/officeart/2011/layout/HexagonRadial"/>
    <dgm:cxn modelId="{393AE443-80EC-4840-BF2F-A3029DFBD6A4}" type="presOf" srcId="{568B77AA-1971-4E5D-8768-EB2523F2C2D0}" destId="{C46EF769-E52C-4C73-B9C1-F3CE43801560}" srcOrd="0" destOrd="0" presId="urn:microsoft.com/office/officeart/2011/layout/HexagonRadial"/>
    <dgm:cxn modelId="{14253E9C-48DB-471B-B311-7545489EC9C2}" type="presParOf" srcId="{C46EF769-E52C-4C73-B9C1-F3CE43801560}" destId="{065CA4D8-AD89-42F7-BB75-23E1CE8B8825}" srcOrd="0" destOrd="0" presId="urn:microsoft.com/office/officeart/2011/layout/HexagonRadial"/>
    <dgm:cxn modelId="{974B2346-07E9-484A-BFB0-0D3CD02D4A6B}" type="presParOf" srcId="{C46EF769-E52C-4C73-B9C1-F3CE43801560}" destId="{57E35024-88DF-4D43-B7A9-539058A90CD6}" srcOrd="1" destOrd="0" presId="urn:microsoft.com/office/officeart/2011/layout/HexagonRadial"/>
    <dgm:cxn modelId="{54C69710-7746-4730-8093-5CEE001C22F1}" type="presParOf" srcId="{57E35024-88DF-4D43-B7A9-539058A90CD6}" destId="{C4FCB02D-F98F-49D4-86FC-813E6B144545}" srcOrd="0" destOrd="0" presId="urn:microsoft.com/office/officeart/2011/layout/HexagonRadial"/>
    <dgm:cxn modelId="{9BB16FCD-48C3-4A51-899B-14DD84664989}" type="presParOf" srcId="{C46EF769-E52C-4C73-B9C1-F3CE43801560}" destId="{DA26AB77-7B8B-4150-8B0F-636FC800E904}" srcOrd="2" destOrd="0" presId="urn:microsoft.com/office/officeart/2011/layout/HexagonRadial"/>
    <dgm:cxn modelId="{9DDADAE1-280F-4F69-A70D-86AB1572711B}" type="presParOf" srcId="{C46EF769-E52C-4C73-B9C1-F3CE43801560}" destId="{2329EBE6-FB14-41D1-8344-FD2C98EAB8AE}" srcOrd="3" destOrd="0" presId="urn:microsoft.com/office/officeart/2011/layout/HexagonRadial"/>
    <dgm:cxn modelId="{26262443-13C9-444C-ADA1-8B3485354A05}" type="presParOf" srcId="{2329EBE6-FB14-41D1-8344-FD2C98EAB8AE}" destId="{6C089A1C-0EF0-43E0-B64A-5F39154751E4}" srcOrd="0" destOrd="0" presId="urn:microsoft.com/office/officeart/2011/layout/HexagonRadial"/>
    <dgm:cxn modelId="{AB7DD01B-12A2-4958-BF1C-9C58D2B65BE2}" type="presParOf" srcId="{C46EF769-E52C-4C73-B9C1-F3CE43801560}" destId="{50F1D652-E5CF-4E26-89B9-83F912F517AD}" srcOrd="4" destOrd="0" presId="urn:microsoft.com/office/officeart/2011/layout/HexagonRadial"/>
    <dgm:cxn modelId="{44B555E1-DCC7-4D12-9B40-00B97F6B7069}" type="presParOf" srcId="{C46EF769-E52C-4C73-B9C1-F3CE43801560}" destId="{7C22A2D1-6A2E-4FE9-8E19-544119FE594F}" srcOrd="5" destOrd="0" presId="urn:microsoft.com/office/officeart/2011/layout/HexagonRadial"/>
    <dgm:cxn modelId="{B3C8AF1E-AE88-40A2-889F-C710C68CBDC3}" type="presParOf" srcId="{7C22A2D1-6A2E-4FE9-8E19-544119FE594F}" destId="{D26B7BA0-4597-46B3-92F5-3AF505C4635C}" srcOrd="0" destOrd="0" presId="urn:microsoft.com/office/officeart/2011/layout/HexagonRadial"/>
    <dgm:cxn modelId="{335F7BA7-A42E-4AA2-B03D-056EDF0367F1}" type="presParOf" srcId="{C46EF769-E52C-4C73-B9C1-F3CE43801560}" destId="{3AE90980-2C4F-4F66-B1F3-C07FCF2636A6}" srcOrd="6" destOrd="0" presId="urn:microsoft.com/office/officeart/2011/layout/HexagonRadial"/>
    <dgm:cxn modelId="{C81E257E-7827-45CF-B99A-BD1847066D1D}" type="presParOf" srcId="{C46EF769-E52C-4C73-B9C1-F3CE43801560}" destId="{BAF82E01-6873-4AFC-999D-254AD1E08E1A}" srcOrd="7" destOrd="0" presId="urn:microsoft.com/office/officeart/2011/layout/HexagonRadial"/>
    <dgm:cxn modelId="{CD52C64C-5105-4040-A6F5-C05D5A28C925}" type="presParOf" srcId="{BAF82E01-6873-4AFC-999D-254AD1E08E1A}" destId="{66CA7108-C986-4F74-83A1-D9F50AB5EDE6}" srcOrd="0" destOrd="0" presId="urn:microsoft.com/office/officeart/2011/layout/HexagonRadial"/>
    <dgm:cxn modelId="{5F23BDCA-FEFE-4031-AA5D-3A3545FE055B}" type="presParOf" srcId="{C46EF769-E52C-4C73-B9C1-F3CE43801560}" destId="{C41E8DA5-18B3-43E9-BA95-A37A3DB2879A}" srcOrd="8" destOrd="0" presId="urn:microsoft.com/office/officeart/2011/layout/HexagonRadial"/>
    <dgm:cxn modelId="{51305E49-D463-4F8D-A63B-FBA6BD01E9C6}" type="presParOf" srcId="{C46EF769-E52C-4C73-B9C1-F3CE43801560}" destId="{FEC717E4-F43A-4955-BD63-5D346EDC8DC4}" srcOrd="9" destOrd="0" presId="urn:microsoft.com/office/officeart/2011/layout/HexagonRadial"/>
    <dgm:cxn modelId="{459B5261-269B-48BE-AAD0-E75CF04E0A14}" type="presParOf" srcId="{FEC717E4-F43A-4955-BD63-5D346EDC8DC4}" destId="{A718022B-94CE-4CDC-BB03-A05CE3D86914}" srcOrd="0" destOrd="0" presId="urn:microsoft.com/office/officeart/2011/layout/HexagonRadial"/>
    <dgm:cxn modelId="{E6687CF9-104A-40A7-866A-CB4BCF8B633D}" type="presParOf" srcId="{C46EF769-E52C-4C73-B9C1-F3CE43801560}" destId="{9975CF8F-807C-4B6E-B181-818D8E6E4E6F}" srcOrd="10" destOrd="0" presId="urn:microsoft.com/office/officeart/2011/layout/HexagonRadial"/>
    <dgm:cxn modelId="{DF6771A0-E05D-4E1B-B648-A8C829CB6AB5}" type="presParOf" srcId="{C46EF769-E52C-4C73-B9C1-F3CE43801560}" destId="{9FB17F14-AD8F-4160-8D0E-5545E87A2C8C}" srcOrd="11" destOrd="0" presId="urn:microsoft.com/office/officeart/2011/layout/HexagonRadial"/>
    <dgm:cxn modelId="{06C500E8-586B-4E8E-8FE1-FCD3B78D9D3B}" type="presParOf" srcId="{9FB17F14-AD8F-4160-8D0E-5545E87A2C8C}" destId="{C55E8057-7769-455B-9C91-91C1AFC41EAC}" srcOrd="0" destOrd="0" presId="urn:microsoft.com/office/officeart/2011/layout/HexagonRadial"/>
    <dgm:cxn modelId="{4E9885B5-2612-4897-A6E6-9383961D1670}" type="presParOf" srcId="{C46EF769-E52C-4C73-B9C1-F3CE43801560}" destId="{DE0DEDF6-609A-462A-A740-E679E706D081}"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D8330-A4F6-47F2-8BAD-524FA023E5D9}">
      <dsp:nvSpPr>
        <dsp:cNvPr id="0" name=""/>
        <dsp:cNvSpPr/>
      </dsp:nvSpPr>
      <dsp:spPr>
        <a:xfrm>
          <a:off x="4675001" y="1028320"/>
          <a:ext cx="2498491" cy="1056323"/>
        </a:xfrm>
        <a:custGeom>
          <a:avLst/>
          <a:gdLst/>
          <a:ahLst/>
          <a:cxnLst/>
          <a:rect l="0" t="0" r="0" b="0"/>
          <a:pathLst>
            <a:path>
              <a:moveTo>
                <a:pt x="0" y="0"/>
              </a:moveTo>
              <a:lnTo>
                <a:pt x="0" y="615982"/>
              </a:lnTo>
              <a:lnTo>
                <a:pt x="2498491" y="615982"/>
              </a:lnTo>
              <a:lnTo>
                <a:pt x="2498491" y="105632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8988838-D8F8-4347-890C-BDB30AC184A9}">
      <dsp:nvSpPr>
        <dsp:cNvPr id="0" name=""/>
        <dsp:cNvSpPr/>
      </dsp:nvSpPr>
      <dsp:spPr>
        <a:xfrm>
          <a:off x="2111423" y="1028320"/>
          <a:ext cx="2563577" cy="1056323"/>
        </a:xfrm>
        <a:custGeom>
          <a:avLst/>
          <a:gdLst/>
          <a:ahLst/>
          <a:cxnLst/>
          <a:rect l="0" t="0" r="0" b="0"/>
          <a:pathLst>
            <a:path>
              <a:moveTo>
                <a:pt x="2563577" y="0"/>
              </a:moveTo>
              <a:lnTo>
                <a:pt x="2563577" y="615982"/>
              </a:lnTo>
              <a:lnTo>
                <a:pt x="0" y="615982"/>
              </a:lnTo>
              <a:lnTo>
                <a:pt x="0" y="105632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B96D8DE-8A5F-4331-9D41-0EF4136DA8A9}">
      <dsp:nvSpPr>
        <dsp:cNvPr id="0" name=""/>
        <dsp:cNvSpPr/>
      </dsp:nvSpPr>
      <dsp:spPr>
        <a:xfrm>
          <a:off x="1649527" y="0"/>
          <a:ext cx="6050947" cy="1028320"/>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TYPES OFMIGRATION</a:t>
          </a:r>
          <a:endParaRPr lang="en-US" sz="4800" kern="1200" dirty="0"/>
        </a:p>
      </dsp:txBody>
      <dsp:txXfrm>
        <a:off x="1649527" y="0"/>
        <a:ext cx="6050947" cy="1028320"/>
      </dsp:txXfrm>
    </dsp:sp>
    <dsp:sp modelId="{E07DD409-E84E-4903-BE4A-144BBE497D86}">
      <dsp:nvSpPr>
        <dsp:cNvPr id="0" name=""/>
        <dsp:cNvSpPr/>
      </dsp:nvSpPr>
      <dsp:spPr>
        <a:xfrm>
          <a:off x="14565" y="2084643"/>
          <a:ext cx="4193717" cy="104012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VOLUTARY MIGRATION</a:t>
          </a:r>
          <a:endParaRPr lang="en-US" sz="3200" kern="1200" dirty="0"/>
        </a:p>
      </dsp:txBody>
      <dsp:txXfrm>
        <a:off x="14565" y="2084643"/>
        <a:ext cx="4193717" cy="1040125"/>
      </dsp:txXfrm>
    </dsp:sp>
    <dsp:sp modelId="{5849710F-336C-4329-8F01-E7038A4F9D88}">
      <dsp:nvSpPr>
        <dsp:cNvPr id="0" name=""/>
        <dsp:cNvSpPr/>
      </dsp:nvSpPr>
      <dsp:spPr>
        <a:xfrm>
          <a:off x="5076633" y="2084643"/>
          <a:ext cx="4193717" cy="98187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FORCED MIGRATION</a:t>
          </a:r>
          <a:endParaRPr lang="en-US" sz="3200" kern="1200" dirty="0"/>
        </a:p>
      </dsp:txBody>
      <dsp:txXfrm>
        <a:off x="5076633" y="2084643"/>
        <a:ext cx="4193717" cy="98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CA4D8-AD89-42F7-BB75-23E1CE8B8825}">
      <dsp:nvSpPr>
        <dsp:cNvPr id="0" name=""/>
        <dsp:cNvSpPr/>
      </dsp:nvSpPr>
      <dsp:spPr>
        <a:xfrm>
          <a:off x="3588892" y="2014197"/>
          <a:ext cx="2708569" cy="2214618"/>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FORCED MIGRATION</a:t>
          </a:r>
          <a:endParaRPr lang="en-US" sz="2800" kern="1200" dirty="0"/>
        </a:p>
      </dsp:txBody>
      <dsp:txXfrm>
        <a:off x="4025512" y="2371192"/>
        <a:ext cx="1835329" cy="1500628"/>
      </dsp:txXfrm>
    </dsp:sp>
    <dsp:sp modelId="{6C089A1C-0EF0-43E0-B64A-5F39154751E4}">
      <dsp:nvSpPr>
        <dsp:cNvPr id="0" name=""/>
        <dsp:cNvSpPr/>
      </dsp:nvSpPr>
      <dsp:spPr>
        <a:xfrm>
          <a:off x="5266245" y="954652"/>
          <a:ext cx="965930" cy="832276"/>
        </a:xfrm>
        <a:prstGeom prst="hexagon">
          <a:avLst>
            <a:gd name="adj" fmla="val 28900"/>
            <a:gd name="vf" fmla="val 115470"/>
          </a:avLst>
        </a:prstGeom>
        <a:gradFill rotWithShape="0">
          <a:gsLst>
            <a:gs pos="0">
              <a:schemeClr val="dk2">
                <a:tint val="40000"/>
                <a:hueOff val="0"/>
                <a:satOff val="0"/>
                <a:lumOff val="0"/>
                <a:alphaOff val="0"/>
                <a:tint val="94000"/>
                <a:satMod val="105000"/>
                <a:lumMod val="102000"/>
              </a:schemeClr>
            </a:gs>
            <a:gs pos="100000">
              <a:schemeClr val="dk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26AB77-7B8B-4150-8B0F-636FC800E904}">
      <dsp:nvSpPr>
        <dsp:cNvPr id="0" name=""/>
        <dsp:cNvSpPr/>
      </dsp:nvSpPr>
      <dsp:spPr>
        <a:xfrm>
          <a:off x="3898936" y="0"/>
          <a:ext cx="2098010" cy="1815025"/>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Flood</a:t>
          </a:r>
          <a:endParaRPr lang="en-US" sz="2300" kern="1200" dirty="0"/>
        </a:p>
      </dsp:txBody>
      <dsp:txXfrm>
        <a:off x="4246621" y="300788"/>
        <a:ext cx="1402640" cy="1213449"/>
      </dsp:txXfrm>
    </dsp:sp>
    <dsp:sp modelId="{D26B7BA0-4597-46B3-92F5-3AF505C4635C}">
      <dsp:nvSpPr>
        <dsp:cNvPr id="0" name=""/>
        <dsp:cNvSpPr/>
      </dsp:nvSpPr>
      <dsp:spPr>
        <a:xfrm>
          <a:off x="6393561" y="2510566"/>
          <a:ext cx="965930" cy="832276"/>
        </a:xfrm>
        <a:prstGeom prst="hexagon">
          <a:avLst>
            <a:gd name="adj" fmla="val 28900"/>
            <a:gd name="vf" fmla="val 115470"/>
          </a:avLst>
        </a:prstGeom>
        <a:gradFill rotWithShape="0">
          <a:gsLst>
            <a:gs pos="0">
              <a:schemeClr val="dk2">
                <a:tint val="40000"/>
                <a:hueOff val="0"/>
                <a:satOff val="0"/>
                <a:lumOff val="0"/>
                <a:alphaOff val="0"/>
                <a:tint val="94000"/>
                <a:satMod val="105000"/>
                <a:lumMod val="102000"/>
              </a:schemeClr>
            </a:gs>
            <a:gs pos="100000">
              <a:schemeClr val="dk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0F1D652-E5CF-4E26-89B9-83F912F517AD}">
      <dsp:nvSpPr>
        <dsp:cNvPr id="0" name=""/>
        <dsp:cNvSpPr/>
      </dsp:nvSpPr>
      <dsp:spPr>
        <a:xfrm>
          <a:off x="5823055" y="1116362"/>
          <a:ext cx="2098010" cy="1815025"/>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Terrorist</a:t>
          </a:r>
        </a:p>
        <a:p>
          <a:pPr lvl="0" algn="ctr" defTabSz="1022350">
            <a:lnSpc>
              <a:spcPct val="90000"/>
            </a:lnSpc>
            <a:spcBef>
              <a:spcPct val="0"/>
            </a:spcBef>
            <a:spcAft>
              <a:spcPct val="35000"/>
            </a:spcAft>
          </a:pPr>
          <a:r>
            <a:rPr lang="en-US" sz="2300" kern="1200" dirty="0" smtClean="0"/>
            <a:t>Activities</a:t>
          </a:r>
        </a:p>
      </dsp:txBody>
      <dsp:txXfrm>
        <a:off x="6170740" y="1417150"/>
        <a:ext cx="1402640" cy="1213449"/>
      </dsp:txXfrm>
    </dsp:sp>
    <dsp:sp modelId="{66CA7108-C986-4F74-83A1-D9F50AB5EDE6}">
      <dsp:nvSpPr>
        <dsp:cNvPr id="0" name=""/>
        <dsp:cNvSpPr/>
      </dsp:nvSpPr>
      <dsp:spPr>
        <a:xfrm>
          <a:off x="5610455" y="4266902"/>
          <a:ext cx="965930" cy="832276"/>
        </a:xfrm>
        <a:prstGeom prst="hexagon">
          <a:avLst>
            <a:gd name="adj" fmla="val 28900"/>
            <a:gd name="vf" fmla="val 115470"/>
          </a:avLst>
        </a:prstGeom>
        <a:gradFill rotWithShape="0">
          <a:gsLst>
            <a:gs pos="0">
              <a:schemeClr val="dk2">
                <a:tint val="40000"/>
                <a:hueOff val="0"/>
                <a:satOff val="0"/>
                <a:lumOff val="0"/>
                <a:alphaOff val="0"/>
                <a:tint val="94000"/>
                <a:satMod val="105000"/>
                <a:lumMod val="102000"/>
              </a:schemeClr>
            </a:gs>
            <a:gs pos="100000">
              <a:schemeClr val="dk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AE90980-2C4F-4F66-B1F3-C07FCF2636A6}">
      <dsp:nvSpPr>
        <dsp:cNvPr id="0" name=""/>
        <dsp:cNvSpPr/>
      </dsp:nvSpPr>
      <dsp:spPr>
        <a:xfrm>
          <a:off x="5823055" y="3311001"/>
          <a:ext cx="2098010" cy="1815025"/>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Tsunami</a:t>
          </a:r>
          <a:endParaRPr lang="en-US" sz="2300" kern="1200" dirty="0"/>
        </a:p>
      </dsp:txBody>
      <dsp:txXfrm>
        <a:off x="6170740" y="3611789"/>
        <a:ext cx="1402640" cy="1213449"/>
      </dsp:txXfrm>
    </dsp:sp>
    <dsp:sp modelId="{A718022B-94CE-4CDC-BB03-A05CE3D86914}">
      <dsp:nvSpPr>
        <dsp:cNvPr id="0" name=""/>
        <dsp:cNvSpPr/>
      </dsp:nvSpPr>
      <dsp:spPr>
        <a:xfrm>
          <a:off x="3667875" y="4449216"/>
          <a:ext cx="965930" cy="832276"/>
        </a:xfrm>
        <a:prstGeom prst="hexagon">
          <a:avLst>
            <a:gd name="adj" fmla="val 28900"/>
            <a:gd name="vf" fmla="val 115470"/>
          </a:avLst>
        </a:prstGeom>
        <a:gradFill rotWithShape="0">
          <a:gsLst>
            <a:gs pos="0">
              <a:schemeClr val="dk2">
                <a:tint val="40000"/>
                <a:hueOff val="0"/>
                <a:satOff val="0"/>
                <a:lumOff val="0"/>
                <a:alphaOff val="0"/>
                <a:tint val="94000"/>
                <a:satMod val="105000"/>
                <a:lumMod val="102000"/>
              </a:schemeClr>
            </a:gs>
            <a:gs pos="100000">
              <a:schemeClr val="dk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41E8DA5-18B3-43E9-BA95-A37A3DB2879A}">
      <dsp:nvSpPr>
        <dsp:cNvPr id="0" name=""/>
        <dsp:cNvSpPr/>
      </dsp:nvSpPr>
      <dsp:spPr>
        <a:xfrm>
          <a:off x="3898936" y="4428612"/>
          <a:ext cx="2098010" cy="1815025"/>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Earthquake</a:t>
          </a:r>
          <a:endParaRPr lang="en-US" sz="2300" kern="1200" dirty="0"/>
        </a:p>
      </dsp:txBody>
      <dsp:txXfrm>
        <a:off x="4246621" y="4729400"/>
        <a:ext cx="1402640" cy="1213449"/>
      </dsp:txXfrm>
    </dsp:sp>
    <dsp:sp modelId="{C55E8057-7769-455B-9C91-91C1AFC41EAC}">
      <dsp:nvSpPr>
        <dsp:cNvPr id="0" name=""/>
        <dsp:cNvSpPr/>
      </dsp:nvSpPr>
      <dsp:spPr>
        <a:xfrm>
          <a:off x="2522098" y="2893926"/>
          <a:ext cx="965930" cy="832276"/>
        </a:xfrm>
        <a:prstGeom prst="hexagon">
          <a:avLst>
            <a:gd name="adj" fmla="val 28900"/>
            <a:gd name="vf" fmla="val 115470"/>
          </a:avLst>
        </a:prstGeom>
        <a:gradFill rotWithShape="0">
          <a:gsLst>
            <a:gs pos="0">
              <a:schemeClr val="dk2">
                <a:tint val="40000"/>
                <a:hueOff val="0"/>
                <a:satOff val="0"/>
                <a:lumOff val="0"/>
                <a:alphaOff val="0"/>
                <a:tint val="94000"/>
                <a:satMod val="105000"/>
                <a:lumMod val="102000"/>
              </a:schemeClr>
            </a:gs>
            <a:gs pos="100000">
              <a:schemeClr val="dk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75CF8F-807C-4B6E-B181-818D8E6E4E6F}">
      <dsp:nvSpPr>
        <dsp:cNvPr id="0" name=""/>
        <dsp:cNvSpPr/>
      </dsp:nvSpPr>
      <dsp:spPr>
        <a:xfrm>
          <a:off x="1965884" y="3312249"/>
          <a:ext cx="2098010" cy="1815025"/>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Fire</a:t>
          </a:r>
          <a:endParaRPr lang="en-US" sz="2300" kern="1200" dirty="0"/>
        </a:p>
      </dsp:txBody>
      <dsp:txXfrm>
        <a:off x="2313569" y="3613037"/>
        <a:ext cx="1402640" cy="1213449"/>
      </dsp:txXfrm>
    </dsp:sp>
    <dsp:sp modelId="{DE0DEDF6-609A-462A-A740-E679E706D081}">
      <dsp:nvSpPr>
        <dsp:cNvPr id="0" name=""/>
        <dsp:cNvSpPr/>
      </dsp:nvSpPr>
      <dsp:spPr>
        <a:xfrm>
          <a:off x="1965884" y="1113865"/>
          <a:ext cx="2098010" cy="1815025"/>
        </a:xfrm>
        <a:prstGeom prst="hexagon">
          <a:avLst>
            <a:gd name="adj" fmla="val 28570"/>
            <a:gd name="vf" fmla="val 115470"/>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Draught</a:t>
          </a:r>
          <a:endParaRPr lang="en-US" sz="2300" kern="1200" dirty="0"/>
        </a:p>
      </dsp:txBody>
      <dsp:txXfrm>
        <a:off x="2313569" y="1414653"/>
        <a:ext cx="1402640" cy="12134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79C24-8FA0-4C77-BFA4-AC24CF358649}" type="datetimeFigureOut">
              <a:rPr lang="en-US" smtClean="0"/>
              <a:pPr/>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16D1D-4C81-4FF7-AD00-CB33D83B8257}" type="slidenum">
              <a:rPr lang="en-US" smtClean="0"/>
              <a:pPr/>
              <a:t>‹#›</a:t>
            </a:fld>
            <a:endParaRPr lang="en-US"/>
          </a:p>
        </p:txBody>
      </p:sp>
    </p:spTree>
    <p:extLst>
      <p:ext uri="{BB962C8B-B14F-4D97-AF65-F5344CB8AC3E}">
        <p14:creationId xmlns:p14="http://schemas.microsoft.com/office/powerpoint/2010/main" xmlns="" val="29997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16D1D-4C81-4FF7-AD00-CB33D83B8257}" type="slidenum">
              <a:rPr lang="en-US" smtClean="0"/>
              <a:pPr/>
              <a:t>1</a:t>
            </a:fld>
            <a:endParaRPr lang="en-US"/>
          </a:p>
        </p:txBody>
      </p:sp>
    </p:spTree>
    <p:extLst>
      <p:ext uri="{BB962C8B-B14F-4D97-AF65-F5344CB8AC3E}">
        <p14:creationId xmlns:p14="http://schemas.microsoft.com/office/powerpoint/2010/main" xmlns="" val="326816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A16D1D-4C81-4FF7-AD00-CB33D83B8257}"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16D1D-4C81-4FF7-AD00-CB33D83B8257}" type="slidenum">
              <a:rPr lang="en-US" smtClean="0"/>
              <a:pPr/>
              <a:t>10</a:t>
            </a:fld>
            <a:endParaRPr lang="en-US"/>
          </a:p>
        </p:txBody>
      </p:sp>
    </p:spTree>
    <p:extLst>
      <p:ext uri="{BB962C8B-B14F-4D97-AF65-F5344CB8AC3E}">
        <p14:creationId xmlns:p14="http://schemas.microsoft.com/office/powerpoint/2010/main" xmlns="" val="360742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CDC5ECE-34D4-45C8-8EC1-6D579ED9CE06}" type="datetimeFigureOut">
              <a:rPr lang="en-US" smtClean="0"/>
              <a:pPr/>
              <a:t>4/28/2020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19237032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232635120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62882339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4462736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90028886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DC5ECE-34D4-45C8-8EC1-6D579ED9CE06}"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11279786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DC5ECE-34D4-45C8-8EC1-6D579ED9CE06}"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40453210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C5ECE-34D4-45C8-8EC1-6D579ED9CE06}"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35129277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C5ECE-34D4-45C8-8EC1-6D579ED9CE06}"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9448780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C5ECE-34D4-45C8-8EC1-6D579ED9CE06}"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285838093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C5ECE-34D4-45C8-8EC1-6D579ED9CE06}"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33721290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9101468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C5ECE-34D4-45C8-8EC1-6D579ED9CE06}"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42716727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DC5ECE-34D4-45C8-8EC1-6D579ED9CE06}"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38051778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C5ECE-34D4-45C8-8EC1-6D579ED9CE06}"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26580901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95811205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5ECE-34D4-45C8-8EC1-6D579ED9CE06}"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22304274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DC5ECE-34D4-45C8-8EC1-6D579ED9CE06}" type="datetimeFigureOut">
              <a:rPr lang="en-US" smtClean="0"/>
              <a:pPr/>
              <a:t>4/28/2020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E697B61-4740-4A9F-A227-EB5396313CE9}" type="slidenum">
              <a:rPr lang="en-US" smtClean="0"/>
              <a:pPr/>
              <a:t>‹#›</a:t>
            </a:fld>
            <a:endParaRPr lang="en-US"/>
          </a:p>
        </p:txBody>
      </p:sp>
    </p:spTree>
    <p:extLst>
      <p:ext uri="{BB962C8B-B14F-4D97-AF65-F5344CB8AC3E}">
        <p14:creationId xmlns:p14="http://schemas.microsoft.com/office/powerpoint/2010/main" xmlns="" val="1828980933"/>
      </p:ext>
    </p:extLst>
  </p:cSld>
  <p:clrMap bg1="dk1" tx1="lt1" bg2="dk2"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 y="2314762"/>
            <a:ext cx="12192000" cy="1338449"/>
          </a:xfrm>
        </p:spPr>
        <p:txBody>
          <a:bodyPr>
            <a:noAutofit/>
          </a:bodyPr>
          <a:lstStyle/>
          <a:p>
            <a:pPr algn="ctr"/>
            <a:r>
              <a:rPr lang="en-US" sz="8800" dirty="0" smtClean="0">
                <a:solidFill>
                  <a:srgbClr val="FF0000"/>
                </a:solidFill>
              </a:rPr>
              <a:t>Migration</a:t>
            </a:r>
            <a:endParaRPr lang="en-US" sz="8800" dirty="0">
              <a:solidFill>
                <a:srgbClr val="FF0000"/>
              </a:solidFill>
            </a:endParaRPr>
          </a:p>
        </p:txBody>
      </p:sp>
      <p:sp>
        <p:nvSpPr>
          <p:cNvPr id="6" name="TextBox 5"/>
          <p:cNvSpPr txBox="1"/>
          <p:nvPr/>
        </p:nvSpPr>
        <p:spPr>
          <a:xfrm>
            <a:off x="0" y="3388597"/>
            <a:ext cx="12191999" cy="830997"/>
          </a:xfrm>
          <a:prstGeom prst="rect">
            <a:avLst/>
          </a:prstGeom>
          <a:noFill/>
        </p:spPr>
        <p:txBody>
          <a:bodyPr wrap="square" rtlCol="0">
            <a:spAutoFit/>
          </a:bodyPr>
          <a:lstStyle/>
          <a:p>
            <a:pPr algn="ctr"/>
            <a:r>
              <a:rPr lang="en-US" sz="4800" dirty="0" smtClean="0">
                <a:solidFill>
                  <a:srgbClr val="FF0000"/>
                </a:solidFill>
              </a:rPr>
              <a:t>Move from one place to another</a:t>
            </a:r>
            <a:endParaRPr lang="en-US" sz="4800" dirty="0">
              <a:solidFill>
                <a:srgbClr val="FF00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5957" y="4462697"/>
            <a:ext cx="3883959" cy="2095754"/>
          </a:xfrm>
          <a:prstGeom prst="rect">
            <a:avLst/>
          </a:prstGeom>
        </p:spPr>
      </p:pic>
      <p:pic>
        <p:nvPicPr>
          <p:cNvPr id="11" name="Picture 10"/>
          <p:cNvPicPr>
            <a:picLocks noChangeAspect="1"/>
          </p:cNvPicPr>
          <p:nvPr/>
        </p:nvPicPr>
        <p:blipFill>
          <a:blip r:embed="rId4"/>
          <a:stretch>
            <a:fillRect/>
          </a:stretch>
        </p:blipFill>
        <p:spPr>
          <a:xfrm>
            <a:off x="835957" y="239827"/>
            <a:ext cx="3883959" cy="2095754"/>
          </a:xfrm>
          <a:prstGeom prst="rect">
            <a:avLst/>
          </a:prstGeom>
        </p:spPr>
      </p:pic>
      <p:pic>
        <p:nvPicPr>
          <p:cNvPr id="12" name="Picture 11"/>
          <p:cNvPicPr>
            <a:picLocks noChangeAspect="1"/>
          </p:cNvPicPr>
          <p:nvPr/>
        </p:nvPicPr>
        <p:blipFill>
          <a:blip r:embed="rId5"/>
          <a:stretch>
            <a:fillRect/>
          </a:stretch>
        </p:blipFill>
        <p:spPr>
          <a:xfrm>
            <a:off x="7492253" y="239827"/>
            <a:ext cx="3883960" cy="2094698"/>
          </a:xfrm>
          <a:prstGeom prst="rect">
            <a:avLst/>
          </a:prstGeom>
        </p:spPr>
      </p:pic>
      <p:pic>
        <p:nvPicPr>
          <p:cNvPr id="1026" name="Picture 2" descr="Image result for migration photo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92253" y="4462697"/>
            <a:ext cx="3883960" cy="20957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81766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Effect transition="in" filter="fade">
                                      <p:cBhvr>
                                        <p:cTn id="24" dur="10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FLOOD</a:t>
            </a:r>
            <a:endParaRPr lang="en-US" b="1" dirty="0">
              <a:solidFill>
                <a:srgbClr val="FF0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xmlns="" val="0"/>
              </a:ext>
            </a:extLst>
          </a:blip>
          <a:srcRect l="27043" r="27043"/>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 val="34642654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HURRICANES</a:t>
            </a:r>
            <a:endParaRPr lang="en-US" b="1" dirty="0">
              <a:solidFill>
                <a:srgbClr val="FF000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 val="0"/>
              </a:ext>
            </a:extLst>
          </a:blip>
          <a:srcRect l="32026" r="32026"/>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 val="6107516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ANIMAL MIGRATION</a:t>
            </a:r>
            <a:endParaRPr lang="en-US" b="1" dirty="0">
              <a:solidFill>
                <a:srgbClr val="FF000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 val="0"/>
              </a:ext>
            </a:extLst>
          </a:blip>
          <a:srcRect l="30095" r="30095"/>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 val="112727247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1143" y="605644"/>
            <a:ext cx="10019762" cy="2123658"/>
          </a:xfrm>
          <a:prstGeom prst="rect">
            <a:avLst/>
          </a:prstGeom>
          <a:noFill/>
          <a:scene3d>
            <a:camera prst="orthographicFront"/>
            <a:lightRig rig="threePt" dir="t"/>
          </a:scene3d>
          <a:sp3d>
            <a:bevelB w="152400" h="50800" prst="softRound"/>
          </a:sp3d>
        </p:spPr>
        <p:txBody>
          <a:bodyPr wrap="square" rtlCol="0">
            <a:spAutoFit/>
          </a:bodyPr>
          <a:lstStyle/>
          <a:p>
            <a:r>
              <a:rPr lang="en-US" sz="2400" b="1" u="sng" dirty="0">
                <a:ln w="0"/>
                <a:solidFill>
                  <a:srgbClr val="FF0000"/>
                </a:solidFill>
                <a:effectLst>
                  <a:outerShdw blurRad="38100" dist="19050" dir="2700000" algn="tl" rotWithShape="0">
                    <a:schemeClr val="dk1">
                      <a:alpha val="40000"/>
                    </a:schemeClr>
                  </a:outerShdw>
                </a:effectLst>
              </a:rPr>
              <a:t>FLOOD</a:t>
            </a:r>
          </a:p>
          <a:p>
            <a:endParaRPr lang="en-US" dirty="0" smtClean="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a:p>
            <a:r>
              <a:rPr lang="en-US" dirty="0" smtClean="0">
                <a:ln w="0"/>
                <a:solidFill>
                  <a:srgbClr val="FF0000"/>
                </a:solidFill>
                <a:effectLst>
                  <a:outerShdw blurRad="38100" dist="19050" dir="2700000" algn="tl" rotWithShape="0">
                    <a:schemeClr val="dk1">
                      <a:alpha val="40000"/>
                    </a:schemeClr>
                  </a:outerShdw>
                </a:effectLst>
              </a:rPr>
              <a:t>SEPTEMBER 2014 KASHMIR VALLEY  </a:t>
            </a:r>
          </a:p>
          <a:p>
            <a:endParaRPr lang="en-US" dirty="0" smtClean="0">
              <a:ln w="0"/>
              <a:solidFill>
                <a:srgbClr val="FF0000"/>
              </a:solidFill>
              <a:effectLst>
                <a:outerShdw blurRad="38100" dist="19050" dir="2700000" algn="tl" rotWithShape="0">
                  <a:schemeClr val="dk1">
                    <a:alpha val="40000"/>
                  </a:schemeClr>
                </a:outerShdw>
              </a:effectLst>
            </a:endParaRPr>
          </a:p>
          <a:p>
            <a:r>
              <a:rPr lang="en-US" dirty="0" smtClean="0">
                <a:ln w="0"/>
                <a:solidFill>
                  <a:srgbClr val="FF0000"/>
                </a:solidFill>
                <a:effectLst>
                  <a:outerShdw blurRad="38100" dist="19050" dir="2700000" algn="tl" rotWithShape="0">
                    <a:schemeClr val="dk1">
                      <a:alpha val="40000"/>
                    </a:schemeClr>
                  </a:outerShdw>
                </a:effectLst>
              </a:rPr>
              <a:t>FLOODS WERE CAUSED BY HEAVY RAIND AND OVERFLOWING OF RIVER JHELUM</a:t>
            </a:r>
          </a:p>
          <a:p>
            <a:endParaRPr lang="en-US" dirty="0">
              <a:ln w="0"/>
              <a:effectLst>
                <a:outerShdw blurRad="38100" dist="19050" dir="2700000" algn="tl" rotWithShape="0">
                  <a:schemeClr val="dk1">
                    <a:alpha val="40000"/>
                  </a:schemeClr>
                </a:outerShdw>
              </a:effectLst>
            </a:endParaRPr>
          </a:p>
        </p:txBody>
      </p:sp>
      <p:sp>
        <p:nvSpPr>
          <p:cNvPr id="4" name="Frame 3"/>
          <p:cNvSpPr/>
          <p:nvPr/>
        </p:nvSpPr>
        <p:spPr>
          <a:xfrm flipH="1" flipV="1">
            <a:off x="1442434" y="2687737"/>
            <a:ext cx="8822028" cy="250244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14812" y="3123059"/>
            <a:ext cx="2867025" cy="159067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6423" y="3123059"/>
            <a:ext cx="2867025" cy="1590675"/>
          </a:xfrm>
          <a:prstGeom prst="rect">
            <a:avLst/>
          </a:prstGeom>
        </p:spPr>
      </p:pic>
    </p:spTree>
    <p:extLst>
      <p:ext uri="{BB962C8B-B14F-4D97-AF65-F5344CB8AC3E}">
        <p14:creationId xmlns:p14="http://schemas.microsoft.com/office/powerpoint/2010/main" xmlns="" val="40167796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190500"/>
            <a:ext cx="12026900" cy="6186309"/>
          </a:xfrm>
          <a:prstGeom prst="rect">
            <a:avLst/>
          </a:prstGeom>
          <a:noFill/>
        </p:spPr>
        <p:txBody>
          <a:bodyPr wrap="square" rtlCol="0">
            <a:spAutoFit/>
          </a:bodyPr>
          <a:lstStyle/>
          <a:p>
            <a:pPr algn="ctr"/>
            <a:r>
              <a:rPr lang="en-US" sz="72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ANIMAL MIGRATION</a:t>
            </a:r>
          </a:p>
          <a:p>
            <a:endParaRPr lang="en-US" sz="3600" b="1" dirty="0" smtClean="0">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Arial Rounded MT Bold" panose="020F0704030504030204" pitchFamily="34" charset="0"/>
            </a:endParaRPr>
          </a:p>
          <a:p>
            <a:r>
              <a:rPr lang="en-US" sz="3600" b="1" dirty="0" smtClean="0">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Arial Rounded MT Bold" panose="020F0704030504030204" pitchFamily="34" charset="0"/>
              </a:rPr>
              <a:t>Animals </a:t>
            </a:r>
            <a:r>
              <a:rPr lang="en-US" sz="3600" b="1" dirty="0">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Arial Rounded MT Bold" panose="020F0704030504030204" pitchFamily="34" charset="0"/>
              </a:rPr>
              <a:t>migrate with change in seasons. They migrate to find warm weather , better food supply or safe place to give birth to their young ones.</a:t>
            </a:r>
          </a:p>
          <a:p>
            <a:endParaRPr lang="en-US" sz="3600" b="1" dirty="0">
              <a:ln w="12700">
                <a:solidFill>
                  <a:schemeClr val="accent3">
                    <a:lumMod val="50000"/>
                  </a:schemeClr>
                </a:solidFill>
                <a:prstDash val="solid"/>
              </a:ln>
              <a:solidFill>
                <a:sysClr val="windowText" lastClr="000000"/>
              </a:solidFill>
              <a:effectLst>
                <a:innerShdw blurRad="177800">
                  <a:schemeClr val="accent3">
                    <a:lumMod val="50000"/>
                  </a:schemeClr>
                </a:innerShdw>
              </a:effectLst>
            </a:endParaRPr>
          </a:p>
          <a:p>
            <a:r>
              <a:rPr lang="en-US" sz="3600" b="1" dirty="0">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Arial Rounded MT Bold" panose="020F0704030504030204" pitchFamily="34" charset="0"/>
              </a:rPr>
              <a:t>For Example-</a:t>
            </a:r>
            <a:r>
              <a:rPr lang="en-US" sz="3600" b="1" dirty="0" err="1">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Arial Rounded MT Bold" panose="020F0704030504030204" pitchFamily="34" charset="0"/>
              </a:rPr>
              <a:t>Wilderbeets</a:t>
            </a:r>
            <a:r>
              <a:rPr lang="en-US" sz="3600" b="1" dirty="0">
                <a:ln w="9525">
                  <a:solidFill>
                    <a:schemeClr val="bg1"/>
                  </a:solidFill>
                  <a:prstDash val="solid"/>
                </a:ln>
                <a:solidFill>
                  <a:sysClr val="windowText" lastClr="000000"/>
                </a:solidFill>
                <a:effectLst>
                  <a:outerShdw blurRad="12700" dist="38100" dir="2700000" algn="tl" rotWithShape="0">
                    <a:schemeClr val="accent5">
                      <a:lumMod val="60000"/>
                      <a:lumOff val="40000"/>
                    </a:schemeClr>
                  </a:outerShdw>
                </a:effectLst>
                <a:latin typeface="Arial Rounded MT Bold" panose="020F0704030504030204" pitchFamily="34" charset="0"/>
              </a:rPr>
              <a:t> of Africa migrate in search of green pastures ,crossing many crocodiles filled rivers . This great migration is known as one of the “seven wonders of the natural world”.</a:t>
            </a:r>
          </a:p>
        </p:txBody>
      </p:sp>
      <p:sp>
        <p:nvSpPr>
          <p:cNvPr id="5" name="TextBox 4"/>
          <p:cNvSpPr txBox="1"/>
          <p:nvPr/>
        </p:nvSpPr>
        <p:spPr>
          <a:xfrm>
            <a:off x="3776870" y="4253948"/>
            <a:ext cx="184731" cy="923330"/>
          </a:xfrm>
          <a:prstGeom prst="rect">
            <a:avLst/>
          </a:prstGeom>
          <a:noFill/>
        </p:spPr>
        <p:txBody>
          <a:bodyPr wrap="non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xmlns="" val="386174079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389" y="322682"/>
            <a:ext cx="9905998" cy="1478570"/>
          </a:xfrm>
        </p:spPr>
        <p:txBody>
          <a:bodyPr>
            <a:normAutofit/>
          </a:bodyPr>
          <a:lstStyle/>
          <a:p>
            <a:pPr algn="ctr"/>
            <a:r>
              <a:rPr lang="en-US" sz="6000" b="1" dirty="0" smtClean="0">
                <a:solidFill>
                  <a:srgbClr val="FF0000"/>
                </a:solidFill>
                <a:latin typeface="Castellar" panose="020A0402060406010301" pitchFamily="18" charset="0"/>
              </a:rPr>
              <a:t>MIGRATORY BIRDS</a:t>
            </a:r>
            <a:endParaRPr lang="en-US" sz="6000" b="1" dirty="0">
              <a:solidFill>
                <a:srgbClr val="FF0000"/>
              </a:solidFill>
              <a:latin typeface="Castellar" panose="020A0402060406010301" pitchFamily="18" charset="0"/>
            </a:endParaRPr>
          </a:p>
        </p:txBody>
      </p:sp>
      <p:sp>
        <p:nvSpPr>
          <p:cNvPr id="3" name="Content Placeholder 2"/>
          <p:cNvSpPr>
            <a:spLocks noGrp="1"/>
          </p:cNvSpPr>
          <p:nvPr>
            <p:ph idx="1"/>
          </p:nvPr>
        </p:nvSpPr>
        <p:spPr>
          <a:xfrm>
            <a:off x="1114518" y="2286000"/>
            <a:ext cx="9905999" cy="3455894"/>
          </a:xfrm>
        </p:spPr>
        <p:txBody>
          <a:bodyPr>
            <a:normAutofit lnSpcReduction="10000"/>
          </a:bodyPr>
          <a:lstStyle/>
          <a:p>
            <a:r>
              <a:rPr lang="en-US" sz="3200" dirty="0" smtClean="0">
                <a:solidFill>
                  <a:srgbClr val="C00000"/>
                </a:solidFill>
              </a:rPr>
              <a:t>Siberian crane</a:t>
            </a:r>
          </a:p>
          <a:p>
            <a:r>
              <a:rPr lang="en-US" sz="3200" dirty="0" smtClean="0">
                <a:solidFill>
                  <a:srgbClr val="C00000"/>
                </a:solidFill>
              </a:rPr>
              <a:t>Great Flamingo</a:t>
            </a:r>
          </a:p>
          <a:p>
            <a:r>
              <a:rPr lang="en-US" sz="3200" dirty="0" smtClean="0">
                <a:solidFill>
                  <a:srgbClr val="C00000"/>
                </a:solidFill>
              </a:rPr>
              <a:t>Stork</a:t>
            </a:r>
          </a:p>
          <a:p>
            <a:r>
              <a:rPr lang="en-US" sz="3200" dirty="0" smtClean="0">
                <a:solidFill>
                  <a:srgbClr val="C00000"/>
                </a:solidFill>
              </a:rPr>
              <a:t>Falcon</a:t>
            </a:r>
          </a:p>
          <a:p>
            <a:r>
              <a:rPr lang="en-US" sz="3200" dirty="0" err="1" smtClean="0">
                <a:solidFill>
                  <a:srgbClr val="C00000"/>
                </a:solidFill>
              </a:rPr>
              <a:t>Bluethroat</a:t>
            </a:r>
            <a:endParaRPr lang="en-US" sz="3200" dirty="0" smtClean="0">
              <a:solidFill>
                <a:srgbClr val="C00000"/>
              </a:solidFill>
            </a:endParaRPr>
          </a:p>
          <a:p>
            <a:endParaRPr lang="en-US" dirty="0" smtClean="0"/>
          </a:p>
          <a:p>
            <a:endParaRPr lang="en-US" dirty="0"/>
          </a:p>
        </p:txBody>
      </p:sp>
      <p:pic>
        <p:nvPicPr>
          <p:cNvPr id="4" name="Picture 3"/>
          <p:cNvPicPr>
            <a:picLocks noChangeAspect="1"/>
          </p:cNvPicPr>
          <p:nvPr/>
        </p:nvPicPr>
        <p:blipFill>
          <a:blip r:embed="rId2"/>
          <a:stretch>
            <a:fillRect/>
          </a:stretch>
        </p:blipFill>
        <p:spPr>
          <a:xfrm>
            <a:off x="6817660" y="2675965"/>
            <a:ext cx="3160058" cy="2684398"/>
          </a:xfrm>
          <a:prstGeom prst="rect">
            <a:avLst/>
          </a:prstGeom>
        </p:spPr>
      </p:pic>
      <p:pic>
        <p:nvPicPr>
          <p:cNvPr id="6" name="Picture 5"/>
          <p:cNvPicPr>
            <a:picLocks noChangeAspect="1"/>
          </p:cNvPicPr>
          <p:nvPr/>
        </p:nvPicPr>
        <p:blipFill>
          <a:blip r:embed="rId3"/>
          <a:stretch>
            <a:fillRect/>
          </a:stretch>
        </p:blipFill>
        <p:spPr>
          <a:xfrm>
            <a:off x="6817660" y="2675965"/>
            <a:ext cx="3160058" cy="2684398"/>
          </a:xfrm>
          <a:prstGeom prst="rect">
            <a:avLst/>
          </a:prstGeom>
        </p:spPr>
      </p:pic>
    </p:spTree>
    <p:extLst>
      <p:ext uri="{BB962C8B-B14F-4D97-AF65-F5344CB8AC3E}">
        <p14:creationId xmlns:p14="http://schemas.microsoft.com/office/powerpoint/2010/main" xmlns="" val="297085404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anim calcmode="lin" valueType="num">
                                      <p:cBhvr>
                                        <p:cTn id="13" dur="1750" fill="hold"/>
                                        <p:tgtEl>
                                          <p:spTgt spid="4"/>
                                        </p:tgtEl>
                                        <p:attrNameLst>
                                          <p:attrName>ppt_x</p:attrName>
                                        </p:attrNameLst>
                                      </p:cBhvr>
                                      <p:tavLst>
                                        <p:tav tm="0">
                                          <p:val>
                                            <p:strVal val="#ppt_x"/>
                                          </p:val>
                                        </p:tav>
                                        <p:tav tm="100000">
                                          <p:val>
                                            <p:strVal val="#ppt_x"/>
                                          </p:val>
                                        </p:tav>
                                      </p:tavLst>
                                    </p:anim>
                                    <p:anim calcmode="lin" valueType="num">
                                      <p:cBhvr>
                                        <p:cTn id="14" dur="17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16" presetClass="exit" presetSubtype="21" fill="hold" nodeType="afterEffect">
                                  <p:stCondLst>
                                    <p:cond delay="0"/>
                                  </p:stCondLst>
                                  <p:childTnLst>
                                    <p:animEffect transition="out" filter="barn(inVertical)">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500"/>
                                        <p:tgtEl>
                                          <p:spTgt spid="3">
                                            <p:txEl>
                                              <p:pRg st="1" end="1"/>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750" fill="hold"/>
                                        <p:tgtEl>
                                          <p:spTgt spid="6"/>
                                        </p:tgtEl>
                                        <p:attrNameLst>
                                          <p:attrName>ppt_w</p:attrName>
                                        </p:attrNameLst>
                                      </p:cBhvr>
                                      <p:tavLst>
                                        <p:tav tm="0">
                                          <p:val>
                                            <p:fltVal val="0"/>
                                          </p:val>
                                        </p:tav>
                                        <p:tav tm="100000">
                                          <p:val>
                                            <p:strVal val="#ppt_w"/>
                                          </p:val>
                                        </p:tav>
                                      </p:tavLst>
                                    </p:anim>
                                    <p:anim calcmode="lin" valueType="num">
                                      <p:cBhvr>
                                        <p:cTn id="28" dur="1750" fill="hold"/>
                                        <p:tgtEl>
                                          <p:spTgt spid="6"/>
                                        </p:tgtEl>
                                        <p:attrNameLst>
                                          <p:attrName>ppt_h</p:attrName>
                                        </p:attrNameLst>
                                      </p:cBhvr>
                                      <p:tavLst>
                                        <p:tav tm="0">
                                          <p:val>
                                            <p:fltVal val="0"/>
                                          </p:val>
                                        </p:tav>
                                        <p:tav tm="100000">
                                          <p:val>
                                            <p:strVal val="#ppt_h"/>
                                          </p:val>
                                        </p:tav>
                                      </p:tavLst>
                                    </p:anim>
                                    <p:animEffect transition="in" filter="fade">
                                      <p:cBhvr>
                                        <p:cTn id="29" dur="1750"/>
                                        <p:tgtEl>
                                          <p:spTgt spid="6"/>
                                        </p:tgtEl>
                                      </p:cBhvr>
                                    </p:animEffect>
                                  </p:childTnLst>
                                </p:cTn>
                              </p:par>
                            </p:childTnLst>
                          </p:cTn>
                        </p:par>
                        <p:par>
                          <p:cTn id="30" fill="hold">
                            <p:stCondLst>
                              <p:cond delay="4500"/>
                            </p:stCondLst>
                            <p:childTnLst>
                              <p:par>
                                <p:cTn id="31" presetID="16" presetClass="exit" presetSubtype="21" fill="hold" nodeType="afterEffect">
                                  <p:stCondLst>
                                    <p:cond delay="0"/>
                                  </p:stCondLst>
                                  <p:childTnLst>
                                    <p:animEffect transition="out" filter="barn(inVertical)">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097"/>
            <a:ext cx="12192000" cy="1478570"/>
          </a:xfrm>
        </p:spPr>
        <p:txBody>
          <a:bodyPr>
            <a:normAutofit/>
          </a:bodyPr>
          <a:lstStyle/>
          <a:p>
            <a:pPr algn="ctr"/>
            <a:r>
              <a:rPr lang="en-US" sz="7200" dirty="0" smtClean="0">
                <a:solidFill>
                  <a:srgbClr val="FF0000"/>
                </a:solidFill>
                <a:latin typeface="Bernard MT Condensed" panose="02050806060905020404" pitchFamily="18" charset="0"/>
              </a:rPr>
              <a:t>What is HUMAN MIGRATION?</a:t>
            </a:r>
            <a:endParaRPr lang="en-US" sz="7200"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1143000" y="2099839"/>
            <a:ext cx="9905999" cy="1490174"/>
          </a:xfrm>
        </p:spPr>
        <p:txBody>
          <a:bodyPr>
            <a:normAutofit lnSpcReduction="10000"/>
          </a:bodyPr>
          <a:lstStyle/>
          <a:p>
            <a:pPr marL="0" indent="0">
              <a:buNone/>
            </a:pPr>
            <a:r>
              <a:rPr lang="en-US" sz="4000" dirty="0" smtClean="0">
                <a:solidFill>
                  <a:srgbClr val="002060"/>
                </a:solidFill>
                <a:latin typeface="Bernard MT Condensed" panose="02050806060905020404" pitchFamily="18" charset="0"/>
              </a:rPr>
              <a:t>THE SYSTEMATIC MOVEMENT OF PEOPLE FROM ONE PLACE TO ANOTHER</a:t>
            </a:r>
            <a:endParaRPr lang="en-US" sz="4000" dirty="0">
              <a:solidFill>
                <a:srgbClr val="002060"/>
              </a:solidFill>
              <a:latin typeface="Bernard MT Condensed" panose="020508060609050204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6338" y="4131074"/>
            <a:ext cx="3832412" cy="20957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47989" y="4131074"/>
            <a:ext cx="3792070" cy="2095753"/>
          </a:xfrm>
          <a:prstGeom prst="rect">
            <a:avLst/>
          </a:prstGeom>
        </p:spPr>
      </p:pic>
    </p:spTree>
    <p:extLst>
      <p:ext uri="{BB962C8B-B14F-4D97-AF65-F5344CB8AC3E}">
        <p14:creationId xmlns:p14="http://schemas.microsoft.com/office/powerpoint/2010/main" xmlns="" val="31427027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7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7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1999" cy="1478570"/>
          </a:xfrm>
        </p:spPr>
        <p:txBody>
          <a:bodyPr>
            <a:normAutofit/>
          </a:bodyPr>
          <a:lstStyle/>
          <a:p>
            <a:pPr algn="ctr"/>
            <a:r>
              <a:rPr lang="en-US" sz="6000" b="1" cap="none" dirty="0" smtClean="0">
                <a:ln w="12700">
                  <a:solidFill>
                    <a:schemeClr val="accent1"/>
                  </a:solidFill>
                  <a:prstDash val="solid"/>
                </a:ln>
                <a:solidFill>
                  <a:srgbClr val="FF0000"/>
                </a:solidFill>
                <a:effectLst>
                  <a:outerShdw dist="38100" dir="2640000" algn="bl" rotWithShape="0">
                    <a:schemeClr val="accent1"/>
                  </a:outerShdw>
                </a:effectLst>
              </a:rPr>
              <a:t>MIGRATION IN EARLIER TIMES</a:t>
            </a:r>
            <a:endParaRPr lang="en-US" sz="6000" b="1" cap="none"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3" name="Content Placeholder 2"/>
          <p:cNvSpPr>
            <a:spLocks noGrp="1"/>
          </p:cNvSpPr>
          <p:nvPr>
            <p:ph idx="1"/>
          </p:nvPr>
        </p:nvSpPr>
        <p:spPr>
          <a:xfrm>
            <a:off x="1" y="2021494"/>
            <a:ext cx="12191999" cy="4375150"/>
          </a:xfrm>
        </p:spPr>
        <p:txBody>
          <a:bodyPr>
            <a:noAutofit/>
          </a:bodyPr>
          <a:lstStyle/>
          <a:p>
            <a:pPr marL="0" indent="0">
              <a:buNone/>
            </a:pPr>
            <a:r>
              <a:rPr lang="en-US" sz="3200" b="1" dirty="0" smtClean="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In earlier times the migration by people was carried out within a limited area :</a:t>
            </a:r>
            <a:br>
              <a:rPr lang="en-US" sz="3200" b="1" dirty="0" smtClean="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br>
            <a:r>
              <a:rPr lang="en-US" sz="3200" b="1" dirty="0" smtClean="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 1 . As there were no means of transport.</a:t>
            </a:r>
          </a:p>
          <a:p>
            <a:pPr marL="0" indent="0">
              <a:buNone/>
            </a:pPr>
            <a:r>
              <a:rPr lang="en-US" sz="3200" b="1" dirty="0" smtClean="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 2 . People had to walk or carry their goods</a:t>
            </a:r>
          </a:p>
          <a:p>
            <a:pPr marL="0" indent="0">
              <a:buNone/>
            </a:pPr>
            <a:r>
              <a:rPr lang="en-US" sz="3200" b="1" dirty="0" smtClean="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 3 . They were scared to travel far away places due </a:t>
            </a:r>
            <a:r>
              <a:rPr lang="en-US" sz="3200" b="1" dirty="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r>
              <a:rPr lang="en-US" sz="3200" b="1" dirty="0" smtClean="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rPr>
              <a:t>	to difficulties, many myths and superstitions.</a:t>
            </a:r>
            <a:endParaRPr lang="en-US" sz="3200" b="1" dirty="0">
              <a:ln w="22225">
                <a:solidFill>
                  <a:schemeClr val="bg1"/>
                </a:solidFill>
                <a:prstDash val="solid"/>
              </a:ln>
              <a:solidFill>
                <a:schemeClr val="bg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64347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1149521210"/>
              </p:ext>
            </p:extLst>
          </p:nvPr>
        </p:nvGraphicFramePr>
        <p:xfrm>
          <a:off x="1243013" y="885826"/>
          <a:ext cx="9272587" cy="330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14375" y="4186238"/>
            <a:ext cx="5529262"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002060"/>
                </a:solidFill>
              </a:rPr>
              <a:t> </a:t>
            </a:r>
            <a:r>
              <a:rPr lang="en-US" sz="3200" b="1" dirty="0" smtClean="0">
                <a:solidFill>
                  <a:srgbClr val="002060"/>
                </a:solidFill>
              </a:rPr>
              <a:t>For better job</a:t>
            </a:r>
          </a:p>
          <a:p>
            <a:pPr marL="285750" indent="-285750">
              <a:buFont typeface="Wingdings" panose="05000000000000000000" pitchFamily="2" charset="2"/>
              <a:buChar char="q"/>
            </a:pPr>
            <a:r>
              <a:rPr lang="en-US" sz="3200" b="1" dirty="0" smtClean="0">
                <a:solidFill>
                  <a:srgbClr val="002060"/>
                </a:solidFill>
              </a:rPr>
              <a:t> For educational opportunities</a:t>
            </a:r>
          </a:p>
          <a:p>
            <a:pPr marL="285750" indent="-285750">
              <a:buFont typeface="Wingdings" panose="05000000000000000000" pitchFamily="2" charset="2"/>
              <a:buChar char="q"/>
            </a:pPr>
            <a:r>
              <a:rPr lang="en-US" sz="3200" b="1" dirty="0" smtClean="0">
                <a:solidFill>
                  <a:srgbClr val="002060"/>
                </a:solidFill>
              </a:rPr>
              <a:t> To be close to family or friend</a:t>
            </a:r>
            <a:endParaRPr lang="en-US" sz="3200" b="1" dirty="0">
              <a:solidFill>
                <a:srgbClr val="002060"/>
              </a:solidFill>
            </a:endParaRPr>
          </a:p>
        </p:txBody>
      </p:sp>
      <p:sp>
        <p:nvSpPr>
          <p:cNvPr id="8" name="TextBox 7"/>
          <p:cNvSpPr txBox="1"/>
          <p:nvPr/>
        </p:nvSpPr>
        <p:spPr>
          <a:xfrm>
            <a:off x="6029325" y="4186238"/>
            <a:ext cx="5014913" cy="156966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solidFill>
                  <a:srgbClr val="002060"/>
                </a:solidFill>
              </a:rPr>
              <a:t>Due to natural disaster</a:t>
            </a:r>
          </a:p>
          <a:p>
            <a:pPr marL="457200" indent="-457200">
              <a:buFont typeface="Wingdings" panose="05000000000000000000" pitchFamily="2" charset="2"/>
              <a:buChar char="q"/>
            </a:pPr>
            <a:r>
              <a:rPr lang="en-US" sz="3200" b="1" dirty="0" smtClean="0">
                <a:solidFill>
                  <a:srgbClr val="002060"/>
                </a:solidFill>
              </a:rPr>
              <a:t>Due to man-made disaster</a:t>
            </a:r>
          </a:p>
        </p:txBody>
      </p:sp>
    </p:spTree>
    <p:extLst>
      <p:ext uri="{BB962C8B-B14F-4D97-AF65-F5344CB8AC3E}">
        <p14:creationId xmlns:p14="http://schemas.microsoft.com/office/powerpoint/2010/main" xmlns="" val="204358191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1">
        <p:bldAsOne/>
      </p:bldGraphic>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cap="none"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VOLUNTORY MITGRATION</a:t>
            </a:r>
            <a:endParaRPr lang="en-US" sz="4800" b="1" cap="none"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p:txBody>
          <a:bodyPr>
            <a:normAutofit/>
          </a:bodyPr>
          <a:lstStyle/>
          <a:p>
            <a:pPr marL="0" indent="0">
              <a:buNone/>
            </a:pPr>
            <a:r>
              <a:rPr lang="en-US" sz="3200" b="1" dirty="0" smtClean="0">
                <a:solidFill>
                  <a:schemeClr val="bg1">
                    <a:lumMod val="95000"/>
                    <a:lumOff val="5000"/>
                  </a:schemeClr>
                </a:solidFill>
              </a:rPr>
              <a:t>VOLUNTORY MIGRATION </a:t>
            </a:r>
            <a:r>
              <a:rPr lang="en-US" sz="3200" dirty="0" smtClean="0">
                <a:solidFill>
                  <a:schemeClr val="bg1">
                    <a:lumMod val="95000"/>
                    <a:lumOff val="5000"/>
                  </a:schemeClr>
                </a:solidFill>
              </a:rPr>
              <a:t>is when people move to another place on </a:t>
            </a:r>
            <a:r>
              <a:rPr lang="en-US" sz="3200" b="1" dirty="0" smtClean="0">
                <a:solidFill>
                  <a:schemeClr val="bg1">
                    <a:lumMod val="95000"/>
                    <a:lumOff val="5000"/>
                  </a:schemeClr>
                </a:solidFill>
              </a:rPr>
              <a:t>THEIR OWN WISH</a:t>
            </a:r>
          </a:p>
          <a:p>
            <a:pPr marL="0" indent="0">
              <a:buNone/>
            </a:pPr>
            <a:r>
              <a:rPr lang="en-US" sz="3200" dirty="0" smtClean="0">
                <a:solidFill>
                  <a:schemeClr val="bg1">
                    <a:lumMod val="95000"/>
                    <a:lumOff val="5000"/>
                  </a:schemeClr>
                </a:solidFill>
              </a:rPr>
              <a:t>It may be for </a:t>
            </a:r>
            <a:r>
              <a:rPr lang="en-US" sz="3200" b="1" dirty="0" smtClean="0">
                <a:solidFill>
                  <a:schemeClr val="bg1">
                    <a:lumMod val="95000"/>
                    <a:lumOff val="5000"/>
                  </a:schemeClr>
                </a:solidFill>
              </a:rPr>
              <a:t>BETTER JOB</a:t>
            </a:r>
            <a:r>
              <a:rPr lang="en-US" sz="3200" dirty="0" smtClean="0">
                <a:solidFill>
                  <a:schemeClr val="bg1">
                    <a:lumMod val="95000"/>
                    <a:lumOff val="5000"/>
                  </a:schemeClr>
                </a:solidFill>
              </a:rPr>
              <a:t>, </a:t>
            </a:r>
            <a:r>
              <a:rPr lang="en-US" sz="3200" b="1" dirty="0" smtClean="0">
                <a:solidFill>
                  <a:schemeClr val="bg1">
                    <a:lumMod val="95000"/>
                    <a:lumOff val="5000"/>
                  </a:schemeClr>
                </a:solidFill>
              </a:rPr>
              <a:t>EDUCATIONAL OPPORTUNITIES</a:t>
            </a:r>
            <a:r>
              <a:rPr lang="en-US" sz="3200" dirty="0" smtClean="0">
                <a:solidFill>
                  <a:schemeClr val="bg1">
                    <a:lumMod val="95000"/>
                    <a:lumOff val="5000"/>
                  </a:schemeClr>
                </a:solidFill>
              </a:rPr>
              <a:t> or to </a:t>
            </a:r>
            <a:r>
              <a:rPr lang="en-US" sz="3200" b="1" dirty="0" smtClean="0">
                <a:solidFill>
                  <a:schemeClr val="bg1">
                    <a:lumMod val="95000"/>
                    <a:lumOff val="5000"/>
                  </a:schemeClr>
                </a:solidFill>
              </a:rPr>
              <a:t>BE CLOSE TO THEIR FAMILY OR FRIENDS </a:t>
            </a:r>
            <a:r>
              <a:rPr lang="en-US" sz="3200" dirty="0" smtClean="0">
                <a:solidFill>
                  <a:schemeClr val="bg1">
                    <a:lumMod val="95000"/>
                    <a:lumOff val="5000"/>
                  </a:schemeClr>
                </a:solidFill>
              </a:rPr>
              <a:t>in another village, town, city, state or country. </a:t>
            </a:r>
            <a:endParaRPr lang="en-US" sz="3200" dirty="0">
              <a:solidFill>
                <a:schemeClr val="bg1">
                  <a:lumMod val="95000"/>
                  <a:lumOff val="5000"/>
                </a:schemeClr>
              </a:solidFill>
            </a:endParaRPr>
          </a:p>
        </p:txBody>
      </p:sp>
    </p:spTree>
    <p:extLst>
      <p:ext uri="{BB962C8B-B14F-4D97-AF65-F5344CB8AC3E}">
        <p14:creationId xmlns:p14="http://schemas.microsoft.com/office/powerpoint/2010/main" xmlns="" val="150313353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75" y="1691647"/>
            <a:ext cx="10515600" cy="4580364"/>
          </a:xfrm>
        </p:spPr>
        <p:txBody>
          <a:bodyPr/>
          <a:lstStyle/>
          <a:p>
            <a:r>
              <a:rPr lang="en-US" b="1" dirty="0" smtClean="0">
                <a:solidFill>
                  <a:schemeClr val="bg1">
                    <a:lumMod val="95000"/>
                    <a:lumOff val="5000"/>
                  </a:schemeClr>
                </a:solidFill>
              </a:rPr>
              <a:t>Seasonal </a:t>
            </a:r>
            <a:r>
              <a:rPr lang="en-US" b="1" dirty="0" smtClean="0">
                <a:ln w="0"/>
                <a:solidFill>
                  <a:schemeClr val="bg1">
                    <a:lumMod val="95000"/>
                    <a:lumOff val="5000"/>
                  </a:schemeClr>
                </a:solidFill>
                <a:effectLst>
                  <a:outerShdw blurRad="38100" dist="19050" dir="2700000" algn="tl" rotWithShape="0">
                    <a:schemeClr val="dk1">
                      <a:alpha val="40000"/>
                    </a:schemeClr>
                  </a:outerShdw>
                </a:effectLst>
              </a:rPr>
              <a:t>migration</a:t>
            </a:r>
            <a:r>
              <a:rPr lang="en-US" sz="3200" b="1" dirty="0" smtClean="0">
                <a:solidFill>
                  <a:schemeClr val="bg1">
                    <a:lumMod val="95000"/>
                    <a:lumOff val="5000"/>
                  </a:schemeClr>
                </a:solidFill>
                <a:effectLst/>
              </a:rPr>
              <a:t>:</a:t>
            </a:r>
            <a:r>
              <a:rPr lang="en-US" sz="3200" dirty="0" smtClean="0">
                <a:solidFill>
                  <a:schemeClr val="bg1">
                    <a:lumMod val="95000"/>
                    <a:lumOff val="5000"/>
                  </a:schemeClr>
                </a:solidFill>
                <a:effectLst/>
              </a:rPr>
              <a:t> WORK AS EXTRA LABOUR DURING THE SOWING AND HARVESTING SEASONS</a:t>
            </a:r>
            <a:endParaRPr lang="en-US" sz="3200" dirty="0">
              <a:solidFill>
                <a:schemeClr val="bg1">
                  <a:lumMod val="95000"/>
                  <a:lumOff val="5000"/>
                </a:schemeClr>
              </a:solidFill>
              <a:effectLst/>
            </a:endParaRPr>
          </a:p>
        </p:txBody>
      </p:sp>
    </p:spTree>
    <p:extLst>
      <p:ext uri="{BB962C8B-B14F-4D97-AF65-F5344CB8AC3E}">
        <p14:creationId xmlns:p14="http://schemas.microsoft.com/office/powerpoint/2010/main" xmlns="" val="374484826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112" y="2006875"/>
            <a:ext cx="11630025" cy="4093428"/>
          </a:xfrm>
          <a:prstGeom prst="rect">
            <a:avLst/>
          </a:prstGeom>
          <a:noFill/>
          <a:ln>
            <a:noFill/>
          </a:ln>
        </p:spPr>
        <p:txBody>
          <a:bodyPr wrap="square" rtlCol="0">
            <a:spAutoFit/>
          </a:bodyPr>
          <a:lstStyle/>
          <a:p>
            <a:pPr algn="just"/>
            <a:r>
              <a:rPr lang="en-US" sz="3600" b="1" spc="50" dirty="0" smtClean="0">
                <a:ln w="0"/>
                <a:solidFill>
                  <a:srgbClr val="002060"/>
                </a:solidFill>
                <a:effectLst>
                  <a:innerShdw blurRad="63500" dist="50800" dir="13500000">
                    <a:srgbClr val="000000">
                      <a:alpha val="50000"/>
                    </a:srgbClr>
                  </a:innerShdw>
                </a:effectLst>
              </a:rPr>
              <a:t>FOR EXAMPLE- </a:t>
            </a:r>
            <a:r>
              <a:rPr lang="en-US" sz="3200" b="1" spc="50" dirty="0" smtClean="0">
                <a:ln w="0"/>
                <a:solidFill>
                  <a:srgbClr val="002060"/>
                </a:solidFill>
                <a:effectLst>
                  <a:innerShdw blurRad="63500" dist="50800" dir="13500000">
                    <a:srgbClr val="000000">
                      <a:alpha val="50000"/>
                    </a:srgbClr>
                  </a:innerShdw>
                </a:effectLst>
              </a:rPr>
              <a:t>The </a:t>
            </a:r>
            <a:r>
              <a:rPr lang="en-US" sz="3200" b="1" spc="50" dirty="0">
                <a:ln w="0"/>
                <a:solidFill>
                  <a:srgbClr val="002060"/>
                </a:solidFill>
                <a:effectLst>
                  <a:innerShdw blurRad="63500" dist="50800" dir="13500000">
                    <a:srgbClr val="000000">
                      <a:alpha val="50000"/>
                    </a:srgbClr>
                  </a:innerShdw>
                </a:effectLst>
              </a:rPr>
              <a:t>A</a:t>
            </a:r>
            <a:r>
              <a:rPr lang="en-US" sz="3200" b="1" spc="50" dirty="0" smtClean="0">
                <a:ln w="0"/>
                <a:solidFill>
                  <a:srgbClr val="002060"/>
                </a:solidFill>
                <a:effectLst>
                  <a:innerShdw blurRad="63500" dist="50800" dir="13500000">
                    <a:srgbClr val="000000">
                      <a:alpha val="50000"/>
                    </a:srgbClr>
                  </a:innerShdw>
                </a:effectLst>
              </a:rPr>
              <a:t>nand couple was not happy when their son, </a:t>
            </a:r>
            <a:r>
              <a:rPr lang="en-US" sz="3200" b="1" spc="50" dirty="0">
                <a:ln w="0"/>
                <a:solidFill>
                  <a:srgbClr val="002060"/>
                </a:solidFill>
                <a:effectLst>
                  <a:innerShdw blurRad="63500" dist="50800" dir="13500000">
                    <a:srgbClr val="000000">
                      <a:alpha val="50000"/>
                    </a:srgbClr>
                  </a:innerShdw>
                </a:effectLst>
              </a:rPr>
              <a:t>H</a:t>
            </a:r>
            <a:r>
              <a:rPr lang="en-US" sz="3200" b="1" spc="50" dirty="0" smtClean="0">
                <a:ln w="0"/>
                <a:solidFill>
                  <a:srgbClr val="002060"/>
                </a:solidFill>
                <a:effectLst>
                  <a:innerShdw blurRad="63500" dist="50800" dir="13500000">
                    <a:srgbClr val="000000">
                      <a:alpha val="50000"/>
                    </a:srgbClr>
                  </a:innerShdw>
                </a:effectLst>
              </a:rPr>
              <a:t>iten was transferred to Bengaluru. They missed the grandchildren and were lonely in </a:t>
            </a:r>
            <a:r>
              <a:rPr lang="en-US" sz="3200" b="1" spc="50" dirty="0">
                <a:ln w="0"/>
                <a:solidFill>
                  <a:srgbClr val="002060"/>
                </a:solidFill>
                <a:effectLst>
                  <a:innerShdw blurRad="63500" dist="50800" dir="13500000">
                    <a:srgbClr val="000000">
                      <a:alpha val="50000"/>
                    </a:srgbClr>
                  </a:innerShdw>
                </a:effectLst>
              </a:rPr>
              <a:t>P</a:t>
            </a:r>
            <a:r>
              <a:rPr lang="en-US" sz="3200" b="1" spc="50" dirty="0" smtClean="0">
                <a:ln w="0"/>
                <a:solidFill>
                  <a:srgbClr val="002060"/>
                </a:solidFill>
                <a:effectLst>
                  <a:innerShdw blurRad="63500" dist="50800" dir="13500000">
                    <a:srgbClr val="000000">
                      <a:alpha val="50000"/>
                    </a:srgbClr>
                  </a:innerShdw>
                </a:effectLst>
              </a:rPr>
              <a:t>atiala. Hiten and his wife Avnee also missed the companionship and help  of their parents. Their two children were upset as they were used to having the grandparents at home when they came back from school. So the 	Anand couple happily migrated to Bengaluru to be with 	their children.</a:t>
            </a:r>
          </a:p>
        </p:txBody>
      </p:sp>
      <p:sp>
        <p:nvSpPr>
          <p:cNvPr id="7" name="Rectangle 6"/>
          <p:cNvSpPr/>
          <p:nvPr/>
        </p:nvSpPr>
        <p:spPr>
          <a:xfrm>
            <a:off x="0" y="263697"/>
            <a:ext cx="12192000" cy="923330"/>
          </a:xfrm>
          <a:prstGeom prst="rect">
            <a:avLst/>
          </a:prstGeom>
          <a:noFill/>
          <a:ln>
            <a:noFill/>
          </a:ln>
        </p:spPr>
        <p:txBody>
          <a:bodyPr wrap="square" lIns="91440" tIns="45720" rIns="91440" bIns="45720">
            <a:spAutoFit/>
          </a:bodyPr>
          <a:lstStyle/>
          <a:p>
            <a:pPr algn="ctr"/>
            <a:r>
              <a:rPr lang="en-US" sz="5400" b="1" cap="none" spc="0" dirty="0" smtClean="0">
                <a:ln w="6600">
                  <a:solidFill>
                    <a:schemeClr val="accent2"/>
                  </a:solidFill>
                  <a:prstDash val="solid"/>
                </a:ln>
                <a:solidFill>
                  <a:srgbClr val="FF0000"/>
                </a:solidFill>
                <a:effectLst>
                  <a:outerShdw dist="38100" dir="2700000" algn="tl" rotWithShape="0">
                    <a:schemeClr val="accent2"/>
                  </a:outerShdw>
                </a:effectLst>
              </a:rPr>
              <a:t>VOLUNTARY MIGRATION</a:t>
            </a:r>
          </a:p>
        </p:txBody>
      </p:sp>
    </p:spTree>
    <p:extLst>
      <p:ext uri="{BB962C8B-B14F-4D97-AF65-F5344CB8AC3E}">
        <p14:creationId xmlns:p14="http://schemas.microsoft.com/office/powerpoint/2010/main" xmlns="" val="19996747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419034534"/>
              </p:ext>
            </p:extLst>
          </p:nvPr>
        </p:nvGraphicFramePr>
        <p:xfrm>
          <a:off x="1314450" y="200026"/>
          <a:ext cx="9886950" cy="624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326479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Forced migration:</a:t>
            </a:r>
            <a:endParaRPr lang="en-US" b="1" dirty="0">
              <a:solidFill>
                <a:srgbClr val="FF0000"/>
              </a:solidFill>
            </a:endParaRPr>
          </a:p>
        </p:txBody>
      </p:sp>
      <p:sp>
        <p:nvSpPr>
          <p:cNvPr id="3" name="Content Placeholder 2"/>
          <p:cNvSpPr>
            <a:spLocks noGrp="1"/>
          </p:cNvSpPr>
          <p:nvPr>
            <p:ph sz="half" idx="1"/>
          </p:nvPr>
        </p:nvSpPr>
        <p:spPr>
          <a:xfrm>
            <a:off x="375654" y="1960561"/>
            <a:ext cx="5181600" cy="4351338"/>
          </a:xfrm>
        </p:spPr>
        <p:txBody>
          <a:bodyPr/>
          <a:lstStyle/>
          <a:p>
            <a:r>
              <a:rPr lang="en-US" b="1" dirty="0" err="1" smtClean="0">
                <a:solidFill>
                  <a:srgbClr val="FF0000"/>
                </a:solidFill>
              </a:rPr>
              <a:t>Naural</a:t>
            </a:r>
            <a:r>
              <a:rPr lang="en-US" b="1" dirty="0" smtClean="0">
                <a:solidFill>
                  <a:srgbClr val="FF0000"/>
                </a:solidFill>
              </a:rPr>
              <a:t> disaster:</a:t>
            </a:r>
          </a:p>
          <a:p>
            <a:endParaRPr lang="en-US" dirty="0"/>
          </a:p>
        </p:txBody>
      </p:sp>
      <p:sp>
        <p:nvSpPr>
          <p:cNvPr id="4" name="Content Placeholder 3"/>
          <p:cNvSpPr>
            <a:spLocks noGrp="1"/>
          </p:cNvSpPr>
          <p:nvPr>
            <p:ph sz="half" idx="2"/>
          </p:nvPr>
        </p:nvSpPr>
        <p:spPr>
          <a:xfrm>
            <a:off x="6172200" y="1960561"/>
            <a:ext cx="4875211" cy="3541714"/>
          </a:xfrm>
        </p:spPr>
        <p:txBody>
          <a:bodyPr/>
          <a:lstStyle/>
          <a:p>
            <a:r>
              <a:rPr lang="en-US" b="1" dirty="0" smtClean="0">
                <a:solidFill>
                  <a:srgbClr val="FF0000"/>
                </a:solidFill>
              </a:rPr>
              <a:t>Man made disaster</a:t>
            </a:r>
            <a:endParaRPr lang="en-US"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679" y="3432312"/>
            <a:ext cx="3972338" cy="28795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24454" y="3432312"/>
            <a:ext cx="3661668" cy="2749121"/>
          </a:xfrm>
          <a:prstGeom prst="rect">
            <a:avLst/>
          </a:prstGeom>
        </p:spPr>
      </p:pic>
    </p:spTree>
    <p:extLst>
      <p:ext uri="{BB962C8B-B14F-4D97-AF65-F5344CB8AC3E}">
        <p14:creationId xmlns:p14="http://schemas.microsoft.com/office/powerpoint/2010/main" xmlns="" val="427975096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360</TotalTime>
  <Words>312</Words>
  <Application>Microsoft Office PowerPoint</Application>
  <PresentationFormat>Custom</PresentationFormat>
  <Paragraphs>57</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Circuit</vt:lpstr>
      <vt:lpstr>Migration</vt:lpstr>
      <vt:lpstr>What is HUMAN MIGRATION?</vt:lpstr>
      <vt:lpstr>MIGRATION IN EARLIER TIMES</vt:lpstr>
      <vt:lpstr>Slide 4</vt:lpstr>
      <vt:lpstr>VOLUNTORY MITGRATION</vt:lpstr>
      <vt:lpstr>Seasonal migration: WORK AS EXTRA LABOUR DURING THE SOWING AND HARVESTING SEASONS</vt:lpstr>
      <vt:lpstr>Slide 7</vt:lpstr>
      <vt:lpstr>Slide 8</vt:lpstr>
      <vt:lpstr>Forced migration:</vt:lpstr>
      <vt:lpstr>FLOOD</vt:lpstr>
      <vt:lpstr>HURRICANES</vt:lpstr>
      <vt:lpstr>ANIMAL MIGRATION</vt:lpstr>
      <vt:lpstr>Slide 13</vt:lpstr>
      <vt:lpstr>Slide 14</vt:lpstr>
      <vt:lpstr>MIGRATORY BIRDS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dc:title>
  <dc:creator>ravindra gupta</dc:creator>
  <cp:lastModifiedBy>DAV</cp:lastModifiedBy>
  <cp:revision>62</cp:revision>
  <dcterms:created xsi:type="dcterms:W3CDTF">2018-03-10T15:34:57Z</dcterms:created>
  <dcterms:modified xsi:type="dcterms:W3CDTF">2020-04-28T07:20:18Z</dcterms:modified>
</cp:coreProperties>
</file>