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F35689-541E-489D-8DF9-6ADFB9CCEF0D}" type="datetimeFigureOut">
              <a:rPr lang="en-IN" smtClean="0"/>
              <a:pPr/>
              <a:t>22-01-2012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9110B8-AB96-47D0-9C85-F190A1BBB6D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35689-541E-489D-8DF9-6ADFB9CCEF0D}" type="datetimeFigureOut">
              <a:rPr lang="en-IN" smtClean="0"/>
              <a:pPr/>
              <a:t>22-01-2012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9110B8-AB96-47D0-9C85-F190A1BBB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35689-541E-489D-8DF9-6ADFB9CCEF0D}" type="datetimeFigureOut">
              <a:rPr lang="en-IN" smtClean="0"/>
              <a:pPr/>
              <a:t>22-01-2012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9110B8-AB96-47D0-9C85-F190A1BBB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35689-541E-489D-8DF9-6ADFB9CCEF0D}" type="datetimeFigureOut">
              <a:rPr lang="en-IN" smtClean="0"/>
              <a:pPr/>
              <a:t>22-01-2012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9110B8-AB96-47D0-9C85-F190A1BBB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F35689-541E-489D-8DF9-6ADFB9CCEF0D}" type="datetimeFigureOut">
              <a:rPr lang="en-IN" smtClean="0"/>
              <a:pPr/>
              <a:t>22-01-2012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9110B8-AB96-47D0-9C85-F190A1BBB6D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35689-541E-489D-8DF9-6ADFB9CCEF0D}" type="datetimeFigureOut">
              <a:rPr lang="en-IN" smtClean="0"/>
              <a:pPr/>
              <a:t>22-01-2012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A9110B8-AB96-47D0-9C85-F190A1BBB6D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35689-541E-489D-8DF9-6ADFB9CCEF0D}" type="datetimeFigureOut">
              <a:rPr lang="en-IN" smtClean="0"/>
              <a:pPr/>
              <a:t>22-01-2012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A9110B8-AB96-47D0-9C85-F190A1BBB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35689-541E-489D-8DF9-6ADFB9CCEF0D}" type="datetimeFigureOut">
              <a:rPr lang="en-IN" smtClean="0"/>
              <a:pPr/>
              <a:t>22-01-2012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9110B8-AB96-47D0-9C85-F190A1BBB6D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35689-541E-489D-8DF9-6ADFB9CCEF0D}" type="datetimeFigureOut">
              <a:rPr lang="en-IN" smtClean="0"/>
              <a:pPr/>
              <a:t>22-01-2012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9110B8-AB96-47D0-9C85-F190A1BBB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F35689-541E-489D-8DF9-6ADFB9CCEF0D}" type="datetimeFigureOut">
              <a:rPr lang="en-IN" smtClean="0"/>
              <a:pPr/>
              <a:t>22-01-2012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9110B8-AB96-47D0-9C85-F190A1BBB6D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F35689-541E-489D-8DF9-6ADFB9CCEF0D}" type="datetimeFigureOut">
              <a:rPr lang="en-IN" smtClean="0"/>
              <a:pPr/>
              <a:t>22-01-2012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9110B8-AB96-47D0-9C85-F190A1BBB6D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F35689-541E-489D-8DF9-6ADFB9CCEF0D}" type="datetimeFigureOut">
              <a:rPr lang="en-IN" smtClean="0"/>
              <a:pPr/>
              <a:t>22-01-2012</a:t>
            </a:fld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A9110B8-AB96-47D0-9C85-F190A1BBB6D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New%20songs\Nice%20songs\01%20-%20Dil%20Chahta%20Hai%20-%20Shankar%20Mahadevan%20@%20Fmw11.com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7"/>
            <a:ext cx="8064896" cy="63367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64088" y="5373216"/>
            <a:ext cx="3217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food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en_lad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4608512" cy="6408712"/>
          </a:xfrm>
          <a:prstGeom prst="rect">
            <a:avLst/>
          </a:prstGeom>
        </p:spPr>
      </p:pic>
      <p:pic>
        <p:nvPicPr>
          <p:cNvPr id="3" name="Picture 2" descr="xW-Jx_k2YyuOChtFCsHuP8_LZiNmCQVyGAUJU7ljOHaAVdh5m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88640"/>
            <a:ext cx="3897263" cy="64087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4124" y="1"/>
            <a:ext cx="69757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LADOO AND BURFI</a:t>
            </a: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ARE MADE IN</a:t>
            </a: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MARRIAGES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ji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264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5966" y="2967335"/>
            <a:ext cx="73520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MOTHER OF A NEW 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BORN BABY IS FED</a:t>
            </a: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PANJIRI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mat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907300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88640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FOOD HABITS DEPENDS UPON </a:t>
            </a:r>
          </a:p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CLIMATE</a:t>
            </a:r>
            <a:endParaRPr lang="en-US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ps-displa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81212"/>
            <a:ext cx="8640959" cy="44441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188640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CROPS GROWN IN THAT AREA.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52787" y="2967335"/>
            <a:ext cx="944957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PEOPLE OF RAJASTHAN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GUJARAT USE GREAT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VARIETY OF DALS AND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ACHARS.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marindpo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3168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3429000"/>
            <a:ext cx="85689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PEOPLE OF TAMIL NADU USE A LOT OF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TAMARIND.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roduct-image.esuppliersindia.com/00237526/b/0/Red-Chill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34194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520" y="3356992"/>
            <a:ext cx="87129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PEOPLE OF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ANDHRA PRADESH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USE A LOT OF CHILLIES.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a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30477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5041" y="3356992"/>
            <a:ext cx="727391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PEOPLE OF PUNJAB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GROW A LOT OF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WHEAT 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459" y="2967335"/>
            <a:ext cx="7877093" cy="208672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THE STAPLE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DIET OF PUNJAB?</a:t>
            </a: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ews.iskcon.org/files/photos/chapa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273630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0878" y="2967335"/>
            <a:ext cx="776225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STAPLE DIET OF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PUNJAB IS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CHAPPATTIS.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_08_13_makki_di_roti_sarson_da_sa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812" y="642937"/>
            <a:ext cx="8334375" cy="5572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3993" y="692696"/>
            <a:ext cx="59033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Makki-ki-roti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From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Punjab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227" y="2967335"/>
            <a:ext cx="76975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THE STAPLE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DIET OF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SOUTH INDIA?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ver+g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280920" cy="3312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3717032"/>
            <a:ext cx="735592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RICE IS THE STAPLE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DIET OF SOUTH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INDIA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z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568952" cy="6264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8290" y="2967335"/>
            <a:ext cx="656743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NOW A DAYSKIDS </a:t>
            </a: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EAT A LOT OF 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PIZZAS.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_in_del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08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225" y="2967335"/>
            <a:ext cx="82615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FOOD WHICH IS NOT 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HAVING ANY  KIND OF</a:t>
            </a: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MEAT IS VEGETARIAN 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FOOD.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ating-South-Indian-Regional-Diet-Foods-For-Healthy-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68952" cy="6408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908720"/>
            <a:ext cx="842493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FOOD WHICH IS HAVING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MUTTON,EGGS AND FISH </a:t>
            </a: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IS NON-VEGETARIAN </a:t>
            </a: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FOOD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ster_lrg_Save-Water-save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05"/>
            <a:ext cx="9144000" cy="6852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s-off-hin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589680" cy="6669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5589240"/>
            <a:ext cx="7089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SAVE ELECTRICITY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_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424936" cy="648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888" y="1844824"/>
            <a:ext cx="35521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SAVE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li-d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64896" cy="6264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1680" y="4077072"/>
            <a:ext cx="69847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DOSA SAMBHAR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FROM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TAMIL NADU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ded fish with rice timbale-3383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820472" cy="6192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4636" y="2967335"/>
            <a:ext cx="55547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FISH AND RICE</a:t>
            </a: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FROM 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BENGAL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4031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24936" cy="6192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9438" y="2967335"/>
            <a:ext cx="74851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DAL-BATTI CHURMA</a:t>
            </a: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FROM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RAJASTHAN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ipe-146-Gustaba-31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96944" cy="63367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7750" y="2996952"/>
            <a:ext cx="36281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GOSTABA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FROM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KASHMIR</a:t>
            </a:r>
          </a:p>
          <a:p>
            <a:pPr algn="ctr"/>
            <a:endParaRPr lang="en-US" sz="5400" b="1" cap="none" spc="0" dirty="0">
              <a:ln w="5080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8424936" cy="6408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2780928"/>
            <a:ext cx="82809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PEOPLE EAT DIFFERENT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VARIETY OF FOOD IN INDIA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" name="01 - Dil Chahta Hai - Shankar Mahadevan @ Fmw11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1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7"/>
            <a:ext cx="849694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DIFFERENT DISHES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 MADE ON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DIFFERENT OCCASIONS LIKE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FESTIVALS,MARRIAGES OR BIRTH OF A CHILD.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mod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4752528" cy="6336704"/>
          </a:xfrm>
          <a:prstGeom prst="rect">
            <a:avLst/>
          </a:prstGeom>
        </p:spPr>
      </p:pic>
      <p:pic>
        <p:nvPicPr>
          <p:cNvPr id="3" name="Picture 2" descr="Chaturthi Mod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88640"/>
            <a:ext cx="3721596" cy="64087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213" y="2967335"/>
            <a:ext cx="89055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MODAK IS MADE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DURING THE FESTIVAL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GANESH CHATURTHI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128</TotalTime>
  <Words>195</Words>
  <Application>Microsoft Office PowerPoint</Application>
  <PresentationFormat>On-screen Show (4:3)</PresentationFormat>
  <Paragraphs>91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impel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login</dc:creator>
  <cp:lastModifiedBy>user</cp:lastModifiedBy>
  <cp:revision>24</cp:revision>
  <dcterms:created xsi:type="dcterms:W3CDTF">2011-02-27T15:41:31Z</dcterms:created>
  <dcterms:modified xsi:type="dcterms:W3CDTF">2012-01-22T15:31:55Z</dcterms:modified>
</cp:coreProperties>
</file>