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4F1DC5-F4E1-4F07-93C0-2185C5DA1C2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F7A9B-5D8E-4077-B70C-7DAFD82A45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CHAPTER-3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BUSINESS ENVIRONMENT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Political Environment: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Attitude of elected Govt. representatives </a:t>
            </a:r>
          </a:p>
          <a:p>
            <a:pPr marL="514350" indent="-514350">
              <a:buAutoNum type="arabicPeriod"/>
            </a:pPr>
            <a:r>
              <a:rPr lang="en-US" dirty="0" smtClean="0"/>
              <a:t>Agenda of political parties </a:t>
            </a:r>
          </a:p>
          <a:p>
            <a:pPr marL="514350" indent="-514350">
              <a:buAutoNum type="arabicPeriod"/>
            </a:pPr>
            <a:r>
              <a:rPr lang="en-US" dirty="0" smtClean="0"/>
              <a:t>Ideology and practices of ruling party </a:t>
            </a:r>
          </a:p>
          <a:p>
            <a:pPr marL="514350" indent="-514350">
              <a:buAutoNum type="arabicPeriod"/>
            </a:pPr>
            <a:r>
              <a:rPr lang="en-US" dirty="0" smtClean="0"/>
              <a:t>Relation with other countries 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Legal Environment: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Any Act, statute, legislature </a:t>
            </a:r>
          </a:p>
          <a:p>
            <a:pPr marL="514350" indent="-514350">
              <a:buAutoNum type="arabicPeriod"/>
            </a:pPr>
            <a:r>
              <a:rPr lang="en-US" dirty="0" smtClean="0"/>
              <a:t>Court judgment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Administrative orders issued by govt. authorities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Technological Environment: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Change in method of production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New machinery, new equipment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Scientific improvements and innovations </a:t>
            </a:r>
          </a:p>
          <a:p>
            <a:pPr marL="514350" indent="-514350">
              <a:buAutoNum type="arabicPeriod"/>
            </a:pPr>
            <a:r>
              <a:rPr lang="en-US" dirty="0" smtClean="0"/>
              <a:t>New techniques and methods of </a:t>
            </a:r>
            <a:r>
              <a:rPr lang="en-US" smtClean="0"/>
              <a:t>operating Business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Economic Policy (1991)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Liberalization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Privatization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Globalization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changes in Economic Policy on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Increasing Competition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More demanding Customers </a:t>
            </a:r>
          </a:p>
          <a:p>
            <a:pPr marL="514350" indent="-514350">
              <a:buAutoNum type="arabicPeriod"/>
            </a:pPr>
            <a:r>
              <a:rPr lang="en-US" dirty="0" smtClean="0"/>
              <a:t>Rapidly changing technological environment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Necessity for change </a:t>
            </a:r>
          </a:p>
          <a:p>
            <a:pPr marL="514350" indent="-514350">
              <a:buAutoNum type="arabicPeriod"/>
            </a:pPr>
            <a:r>
              <a:rPr lang="en-US" dirty="0" smtClean="0"/>
              <a:t>Need for developing Human Resources</a:t>
            </a:r>
          </a:p>
          <a:p>
            <a:pPr marL="514350" indent="-514350">
              <a:buAutoNum type="arabicPeriod"/>
            </a:pPr>
            <a:r>
              <a:rPr lang="en-US" dirty="0" smtClean="0"/>
              <a:t> Market Orientation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Loss of budgetary to Public Sector </a:t>
            </a:r>
          </a:p>
          <a:p>
            <a:pPr marL="514350" indent="-514350">
              <a:buAutoNum type="arabicPeriod"/>
            </a:pPr>
            <a:r>
              <a:rPr lang="en-US" dirty="0" smtClean="0"/>
              <a:t>Export a matter of Survival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Managerial Response to Changes in Business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Diversification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Joint Venture/Collaboration and consolidation of MNCs</a:t>
            </a:r>
          </a:p>
          <a:p>
            <a:pPr marL="514350" indent="-514350">
              <a:buAutoNum type="arabicPeriod"/>
            </a:pPr>
            <a:r>
              <a:rPr lang="en-US" dirty="0" smtClean="0"/>
              <a:t>Brand Building 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of latest technology 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Improved compensation level</a:t>
            </a:r>
          </a:p>
          <a:p>
            <a:pPr marL="514350" indent="-514350">
              <a:buAutoNum type="arabicPeriod"/>
            </a:pPr>
            <a:r>
              <a:rPr lang="en-US" dirty="0" smtClean="0"/>
              <a:t>Customer Focus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Demonetization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Manithottam\Desktop\demon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536005">
            <a:off x="4816552" y="2668948"/>
            <a:ext cx="3999713" cy="2040670"/>
          </a:xfrm>
          <a:prstGeom prst="rect">
            <a:avLst/>
          </a:prstGeom>
          <a:noFill/>
        </p:spPr>
      </p:pic>
      <p:pic>
        <p:nvPicPr>
          <p:cNvPr id="1027" name="Picture 3" descr="C:\Documents and Settings\Manithottam\Desktop\Dem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36665">
            <a:off x="353918" y="2744553"/>
            <a:ext cx="3838715" cy="2101180"/>
          </a:xfrm>
          <a:prstGeom prst="rect">
            <a:avLst/>
          </a:prstGeom>
          <a:noFill/>
        </p:spPr>
      </p:pic>
      <p:pic>
        <p:nvPicPr>
          <p:cNvPr id="1028" name="Picture 4" descr="C:\Documents and Settings\Manithottam\Desktop\mod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591050"/>
            <a:ext cx="312420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 Tax administration measure </a:t>
            </a:r>
          </a:p>
          <a:p>
            <a:pPr marL="514350" indent="-514350">
              <a:buAutoNum type="arabicPeriod"/>
            </a:pPr>
            <a:r>
              <a:rPr lang="en-US" dirty="0" smtClean="0"/>
              <a:t>Non tolerance of Tax Evasion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Channelizing saving into formal financial system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Creating less cash or digital Cash </a:t>
            </a:r>
            <a:r>
              <a:rPr lang="en-US" dirty="0" err="1" smtClean="0"/>
              <a:t>Lite</a:t>
            </a:r>
            <a:r>
              <a:rPr lang="en-US" dirty="0" smtClean="0"/>
              <a:t>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534400" cy="4389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Business Environment refers to forces, factors, individuals </a:t>
            </a:r>
          </a:p>
          <a:p>
            <a:pPr algn="ctr">
              <a:buNone/>
            </a:pPr>
            <a:r>
              <a:rPr lang="en-US" dirty="0" smtClean="0"/>
              <a:t> and institutions which are outside the control of business </a:t>
            </a:r>
          </a:p>
          <a:p>
            <a:pPr algn="ctr">
              <a:buNone/>
            </a:pPr>
            <a:r>
              <a:rPr lang="en-US" dirty="0" smtClean="0"/>
              <a:t> enterprise but these may effect its performance.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In simple words, its is the surroundings in which business </a:t>
            </a:r>
          </a:p>
          <a:p>
            <a:pPr algn="ctr">
              <a:buNone/>
            </a:pPr>
            <a:r>
              <a:rPr lang="en-US" dirty="0" smtClean="0"/>
              <a:t> exists.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Scanning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It refers to complete awareness and understanding of </a:t>
            </a:r>
          </a:p>
          <a:p>
            <a:pPr algn="ctr">
              <a:buNone/>
            </a:pPr>
            <a:r>
              <a:rPr lang="en-US" dirty="0" smtClean="0"/>
              <a:t>business environment. With environment scanning</a:t>
            </a:r>
          </a:p>
          <a:p>
            <a:pPr algn="ctr">
              <a:buNone/>
            </a:pPr>
            <a:r>
              <a:rPr lang="en-US" dirty="0" smtClean="0"/>
              <a:t>Business enterprises can anticipate the effect of </a:t>
            </a:r>
          </a:p>
          <a:p>
            <a:pPr algn="ctr">
              <a:buNone/>
            </a:pPr>
            <a:r>
              <a:rPr lang="en-US" dirty="0" smtClean="0"/>
              <a:t>environment forces and factors on their enterprises.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Totality of external forces </a:t>
            </a:r>
          </a:p>
          <a:p>
            <a:pPr marL="514350" indent="-514350">
              <a:buAutoNum type="arabicPeriod"/>
            </a:pPr>
            <a:r>
              <a:rPr lang="en-US" dirty="0" smtClean="0"/>
              <a:t>Specific and general forces 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Inter-relatedness </a:t>
            </a:r>
          </a:p>
          <a:p>
            <a:pPr marL="514350" indent="-514350">
              <a:buAutoNum type="arabicPeriod"/>
            </a:pPr>
            <a:r>
              <a:rPr lang="en-US" dirty="0" smtClean="0"/>
              <a:t>Dynamic nature </a:t>
            </a:r>
          </a:p>
          <a:p>
            <a:pPr marL="514350" indent="-514350">
              <a:buAutoNum type="arabicPeriod"/>
            </a:pPr>
            <a:r>
              <a:rPr lang="en-US" dirty="0" smtClean="0"/>
              <a:t>Uncertain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Complexity </a:t>
            </a:r>
          </a:p>
          <a:p>
            <a:pPr marL="514350" indent="-514350">
              <a:buAutoNum type="arabicPeriod"/>
            </a:pPr>
            <a:r>
              <a:rPr lang="en-US" dirty="0" smtClean="0"/>
              <a:t>Relativity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Enables the firm to identify opportunities and getting first mover advantage.</a:t>
            </a:r>
          </a:p>
          <a:p>
            <a:pPr marL="514350" indent="-514350">
              <a:buAutoNum type="arabicPeriod"/>
            </a:pPr>
            <a:r>
              <a:rPr lang="en-US" dirty="0" smtClean="0"/>
              <a:t>Helps the firm to identify the threats and give early warning signals.</a:t>
            </a:r>
          </a:p>
          <a:p>
            <a:pPr marL="514350" indent="-514350">
              <a:buAutoNum type="arabicPeriod"/>
            </a:pPr>
            <a:r>
              <a:rPr lang="en-US" dirty="0" smtClean="0"/>
              <a:t>Helpful in tapping and assembling resources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Copes up with rapid changes</a:t>
            </a:r>
          </a:p>
          <a:p>
            <a:pPr marL="514350" indent="-514350">
              <a:buAutoNum type="arabicPeriod"/>
            </a:pPr>
            <a:r>
              <a:rPr lang="en-US" dirty="0" smtClean="0"/>
              <a:t>Assist in planning and policy formulation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Improves performance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Dimensions Of Business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Economic </a:t>
            </a:r>
          </a:p>
          <a:p>
            <a:pPr marL="514350" indent="-514350">
              <a:buAutoNum type="arabicPeriod"/>
            </a:pPr>
            <a:r>
              <a:rPr lang="en-US" dirty="0" smtClean="0"/>
              <a:t>Social </a:t>
            </a:r>
          </a:p>
          <a:p>
            <a:pPr marL="514350" indent="-514350">
              <a:buAutoNum type="arabicPeriod"/>
            </a:pPr>
            <a:r>
              <a:rPr lang="en-US" dirty="0" smtClean="0"/>
              <a:t>Legal </a:t>
            </a:r>
          </a:p>
          <a:p>
            <a:pPr marL="514350" indent="-514350">
              <a:buAutoNum type="arabicPeriod"/>
            </a:pPr>
            <a:r>
              <a:rPr lang="en-US" dirty="0" smtClean="0"/>
              <a:t>Technological 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Political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Economic Environment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Change in tax rates 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Interest Rates </a:t>
            </a:r>
          </a:p>
          <a:p>
            <a:pPr marL="514350" indent="-514350">
              <a:buAutoNum type="arabicPeriod"/>
            </a:pPr>
            <a:r>
              <a:rPr lang="en-US" dirty="0" smtClean="0"/>
              <a:t>Inflation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Income/Saving/investment etc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Social Environment 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Change in taste, fashion</a:t>
            </a:r>
          </a:p>
          <a:p>
            <a:pPr marL="514350" indent="-514350">
              <a:buAutoNum type="arabicPeriod"/>
            </a:pPr>
            <a:r>
              <a:rPr lang="en-US" dirty="0" smtClean="0"/>
              <a:t> Change in social trend </a:t>
            </a:r>
          </a:p>
          <a:p>
            <a:pPr marL="514350" indent="-514350">
              <a:buAutoNum type="arabicPeriod"/>
            </a:pPr>
            <a:r>
              <a:rPr lang="en-US" dirty="0" smtClean="0"/>
              <a:t>Customs and traditions </a:t>
            </a:r>
          </a:p>
          <a:p>
            <a:pPr marL="514350" indent="-514350">
              <a:buAutoNum type="arabicPeriod"/>
            </a:pPr>
            <a:r>
              <a:rPr lang="en-US" dirty="0" smtClean="0"/>
              <a:t>Values followed </a:t>
            </a:r>
          </a:p>
          <a:p>
            <a:pPr marL="514350" indent="-514350">
              <a:buAutoNum type="arabicPeriod"/>
            </a:pPr>
            <a:r>
              <a:rPr lang="en-US" dirty="0" smtClean="0"/>
              <a:t>Celebrations and festivals etc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350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CHAPTER-3 </vt:lpstr>
      <vt:lpstr>MEANING </vt:lpstr>
      <vt:lpstr>Environment Scanning </vt:lpstr>
      <vt:lpstr>Features </vt:lpstr>
      <vt:lpstr>Importance </vt:lpstr>
      <vt:lpstr>Dimensions Of Business Environment</vt:lpstr>
      <vt:lpstr>Slide 7</vt:lpstr>
      <vt:lpstr>Slide 8</vt:lpstr>
      <vt:lpstr>Slide 9</vt:lpstr>
      <vt:lpstr>Slide 10</vt:lpstr>
      <vt:lpstr> </vt:lpstr>
      <vt:lpstr>Slide 12</vt:lpstr>
      <vt:lpstr>New Economic Policy (1991)</vt:lpstr>
      <vt:lpstr>Elements </vt:lpstr>
      <vt:lpstr>Impact of changes in Economic Policy on Business</vt:lpstr>
      <vt:lpstr>Managerial Response to Changes in Business Environment </vt:lpstr>
      <vt:lpstr>Demonetization </vt:lpstr>
      <vt:lpstr>Feature</vt:lpstr>
    </vt:vector>
  </TitlesOfParts>
  <Company>Manithottam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CHAPTER-3 </dc:title>
  <dc:creator>Manithottam</dc:creator>
  <cp:lastModifiedBy>Manithottam</cp:lastModifiedBy>
  <cp:revision>5</cp:revision>
  <dcterms:created xsi:type="dcterms:W3CDTF">2020-04-19T09:31:58Z</dcterms:created>
  <dcterms:modified xsi:type="dcterms:W3CDTF">2020-05-01T11:58:04Z</dcterms:modified>
</cp:coreProperties>
</file>