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9CE673-CFFA-4C79-9445-6105D49642C8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6B80E-9D00-4BAC-808F-F8E5109459C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Forms of Business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Chapter  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Partnership Deed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Name and address of Firm</a:t>
            </a:r>
          </a:p>
          <a:p>
            <a:pPr>
              <a:buNone/>
            </a:pPr>
            <a:r>
              <a:rPr lang="en-US" dirty="0" smtClean="0"/>
              <a:t>Name and address of Partners </a:t>
            </a:r>
          </a:p>
          <a:p>
            <a:pPr>
              <a:buNone/>
            </a:pPr>
            <a:r>
              <a:rPr lang="en-US" dirty="0" smtClean="0"/>
              <a:t>Capital Contribution </a:t>
            </a:r>
          </a:p>
          <a:p>
            <a:pPr>
              <a:buNone/>
            </a:pPr>
            <a:r>
              <a:rPr lang="en-US" dirty="0" smtClean="0"/>
              <a:t>Profit sharing Ratio </a:t>
            </a:r>
          </a:p>
          <a:p>
            <a:pPr>
              <a:buNone/>
            </a:pPr>
            <a:r>
              <a:rPr lang="en-US" dirty="0" smtClean="0"/>
              <a:t>Rules to be followed in case of admission, retirement and death of a partner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CO-OPERATIVE </a:t>
            </a:r>
            <a:br>
              <a:rPr lang="en-US" dirty="0" smtClean="0"/>
            </a:br>
            <a:r>
              <a:rPr lang="en-US" dirty="0" smtClean="0"/>
              <a:t>SOCIETIES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Manithottam\Desktop\Societ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4724400" cy="4186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Features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Voluntary Membership </a:t>
            </a:r>
          </a:p>
          <a:p>
            <a:pPr marL="514350" indent="-514350">
              <a:buAutoNum type="arabicPeriod"/>
            </a:pPr>
            <a:r>
              <a:rPr lang="en-US" dirty="0" smtClean="0"/>
              <a:t>Legal Status</a:t>
            </a:r>
          </a:p>
          <a:p>
            <a:pPr marL="514350" indent="-514350">
              <a:buAutoNum type="arabicPeriod"/>
            </a:pPr>
            <a:r>
              <a:rPr lang="en-US" dirty="0" smtClean="0"/>
              <a:t>Limited liability </a:t>
            </a:r>
          </a:p>
          <a:p>
            <a:pPr marL="514350" indent="-514350">
              <a:buAutoNum type="arabicPeriod"/>
            </a:pPr>
            <a:r>
              <a:rPr lang="en-US" dirty="0" smtClean="0"/>
              <a:t>Democratic Control </a:t>
            </a:r>
          </a:p>
          <a:p>
            <a:pPr marL="514350" indent="-514350">
              <a:buAutoNum type="arabicPeriod"/>
            </a:pPr>
            <a:r>
              <a:rPr lang="en-US" dirty="0" smtClean="0"/>
              <a:t>Secularism </a:t>
            </a:r>
          </a:p>
          <a:p>
            <a:pPr marL="514350" indent="-514350">
              <a:buAutoNum type="arabicPeriod"/>
            </a:pPr>
            <a:r>
              <a:rPr lang="en-US" dirty="0" smtClean="0"/>
              <a:t>Service Motive  </a:t>
            </a:r>
          </a:p>
          <a:p>
            <a:pPr marL="514350" indent="-514350">
              <a:buAutoNum type="arabicPeriod"/>
            </a:pPr>
            <a:r>
              <a:rPr lang="en-US" dirty="0" smtClean="0"/>
              <a:t>Finance  </a:t>
            </a:r>
          </a:p>
        </p:txBody>
      </p:sp>
      <p:pic>
        <p:nvPicPr>
          <p:cNvPr id="2051" name="Picture 3" descr="C:\Documents and Settings\Manithottam\Desktop\main-qimg-9e83c82fc442ed894b1d0be62fd84c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200400"/>
            <a:ext cx="360045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Ease of Formation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Democratic Management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Limited Liability </a:t>
            </a:r>
          </a:p>
          <a:p>
            <a:pPr marL="514350" indent="-514350">
              <a:buAutoNum type="arabicPeriod"/>
            </a:pPr>
            <a:r>
              <a:rPr lang="en-US" dirty="0" smtClean="0"/>
              <a:t>Stable Existence </a:t>
            </a:r>
          </a:p>
          <a:p>
            <a:pPr marL="514350" indent="-514350">
              <a:buAutoNum type="arabicPeriod"/>
            </a:pPr>
            <a:r>
              <a:rPr lang="en-US" dirty="0" smtClean="0"/>
              <a:t>Economy in Operations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Support from Government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Limited Resources/shortage of Funds</a:t>
            </a:r>
          </a:p>
          <a:p>
            <a:pPr marL="514350" indent="-514350">
              <a:buAutoNum type="arabicPeriod"/>
            </a:pPr>
            <a:r>
              <a:rPr lang="en-US" dirty="0" smtClean="0"/>
              <a:t>Inefficiency in Management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Lack of Secrecy </a:t>
            </a:r>
          </a:p>
          <a:p>
            <a:pPr marL="514350" indent="-514350">
              <a:buAutoNum type="arabicPeriod"/>
            </a:pPr>
            <a:r>
              <a:rPr lang="en-US" dirty="0" smtClean="0"/>
              <a:t>Government Control </a:t>
            </a:r>
          </a:p>
          <a:p>
            <a:pPr marL="514350" indent="-514350">
              <a:buAutoNum type="arabicPeriod"/>
            </a:pPr>
            <a:r>
              <a:rPr lang="en-US" dirty="0" smtClean="0"/>
              <a:t>Differences of Opinion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Co-operative Societies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Consumers Co-operative Societies </a:t>
            </a:r>
          </a:p>
          <a:p>
            <a:pPr marL="514350" indent="-514350">
              <a:buAutoNum type="arabicPeriod"/>
            </a:pPr>
            <a:r>
              <a:rPr lang="en-US" dirty="0" smtClean="0"/>
              <a:t>Producers Co-operative Societies  </a:t>
            </a:r>
          </a:p>
          <a:p>
            <a:pPr marL="514350" indent="-514350">
              <a:buAutoNum type="arabicPeriod"/>
            </a:pPr>
            <a:r>
              <a:rPr lang="en-US" dirty="0" smtClean="0"/>
              <a:t>Marketing Co-operative Societies </a:t>
            </a:r>
          </a:p>
          <a:p>
            <a:pPr marL="514350" indent="-514350">
              <a:buAutoNum type="arabicPeriod"/>
            </a:pPr>
            <a:r>
              <a:rPr lang="en-US" dirty="0" smtClean="0"/>
              <a:t>Farmers Co-operative Societies </a:t>
            </a:r>
          </a:p>
          <a:p>
            <a:pPr marL="514350" indent="-514350">
              <a:buAutoNum type="arabicPeriod"/>
            </a:pPr>
            <a:r>
              <a:rPr lang="en-US" dirty="0" smtClean="0"/>
              <a:t>Credit Co-operative Societies </a:t>
            </a:r>
          </a:p>
          <a:p>
            <a:pPr marL="514350" indent="-514350">
              <a:buAutoNum type="arabicPeriod"/>
            </a:pPr>
            <a:r>
              <a:rPr lang="en-US" dirty="0" smtClean="0"/>
              <a:t>Co-operative Housing Societies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Sole Proprietorship</a:t>
            </a:r>
          </a:p>
          <a:p>
            <a:pPr algn="ctr">
              <a:buNone/>
            </a:pPr>
            <a:r>
              <a:rPr lang="en-US" dirty="0" smtClean="0"/>
              <a:t> Hindu Undivided Family(HUF)</a:t>
            </a:r>
          </a:p>
          <a:p>
            <a:pPr algn="ctr">
              <a:buNone/>
            </a:pPr>
            <a:r>
              <a:rPr lang="en-US" dirty="0" smtClean="0"/>
              <a:t> Partnership </a:t>
            </a:r>
          </a:p>
          <a:p>
            <a:pPr algn="ctr">
              <a:buNone/>
            </a:pPr>
            <a:r>
              <a:rPr lang="en-US" dirty="0" smtClean="0"/>
              <a:t> Co-operative society </a:t>
            </a:r>
          </a:p>
          <a:p>
            <a:pPr algn="ctr">
              <a:buNone/>
            </a:pPr>
            <a:r>
              <a:rPr lang="en-US" dirty="0" smtClean="0"/>
              <a:t> Joint Stock Company 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Sole Proprietorship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It refers to a form of business which is owned, managed and controlled by an individual who is the recipient of all profits and bearer of all risk.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1. Individual ownership </a:t>
            </a:r>
          </a:p>
          <a:p>
            <a:pPr>
              <a:buNone/>
            </a:pPr>
            <a:r>
              <a:rPr lang="en-US" dirty="0" smtClean="0"/>
              <a:t>2. Easy formation  and closure</a:t>
            </a:r>
          </a:p>
          <a:p>
            <a:pPr>
              <a:buNone/>
            </a:pPr>
            <a:r>
              <a:rPr lang="en-US" dirty="0" smtClean="0"/>
              <a:t>3. Unlimited liability </a:t>
            </a:r>
          </a:p>
          <a:p>
            <a:pPr>
              <a:buNone/>
            </a:pPr>
            <a:r>
              <a:rPr lang="en-US" dirty="0" smtClean="0"/>
              <a:t>4. Sole risk bearer and profit recipient </a:t>
            </a:r>
          </a:p>
          <a:p>
            <a:pPr>
              <a:buNone/>
            </a:pPr>
            <a:r>
              <a:rPr lang="en-US" dirty="0" smtClean="0"/>
              <a:t>5. Control </a:t>
            </a:r>
          </a:p>
          <a:p>
            <a:pPr>
              <a:buNone/>
            </a:pPr>
            <a:r>
              <a:rPr lang="en-US" dirty="0" smtClean="0"/>
              <a:t>6. No separate entity</a:t>
            </a:r>
          </a:p>
          <a:p>
            <a:pPr>
              <a:buNone/>
            </a:pPr>
            <a:r>
              <a:rPr lang="en-US" dirty="0" smtClean="0"/>
              <a:t>7. Lack of Business Continuity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Merits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Quick Decision making </a:t>
            </a:r>
          </a:p>
          <a:p>
            <a:pPr marL="514350" indent="-514350">
              <a:buAutoNum type="arabicPeriod"/>
            </a:pPr>
            <a:r>
              <a:rPr lang="en-US" dirty="0" smtClean="0"/>
              <a:t>Confidentiality of information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Ease of  formation and closure </a:t>
            </a:r>
          </a:p>
          <a:p>
            <a:pPr marL="514350" indent="-514350">
              <a:buAutoNum type="arabicPeriod"/>
            </a:pPr>
            <a:r>
              <a:rPr lang="en-US" dirty="0" smtClean="0"/>
              <a:t>Direct Incentive </a:t>
            </a:r>
          </a:p>
          <a:p>
            <a:pPr marL="514350" indent="-514350">
              <a:buAutoNum type="arabicPeriod"/>
            </a:pPr>
            <a:r>
              <a:rPr lang="en-US" dirty="0" smtClean="0"/>
              <a:t>Sense of accomplishment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Flexibility </a:t>
            </a:r>
            <a:r>
              <a:rPr lang="en-US" smtClean="0"/>
              <a:t>of operation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PARTNERS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Criteria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Capital Contribution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Participation in management </a:t>
            </a:r>
          </a:p>
          <a:p>
            <a:pPr marL="514350" indent="-514350">
              <a:buAutoNum type="arabicPeriod"/>
            </a:pPr>
            <a:r>
              <a:rPr lang="en-US" dirty="0" smtClean="0"/>
              <a:t>Share in profit and loss </a:t>
            </a:r>
          </a:p>
          <a:p>
            <a:pPr marL="514350" indent="-514350">
              <a:buAutoNum type="arabicPeriod"/>
            </a:pPr>
            <a:r>
              <a:rPr lang="en-US" dirty="0" smtClean="0"/>
              <a:t>Liability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Active Partner</a:t>
            </a:r>
          </a:p>
          <a:p>
            <a:pPr marL="514350" indent="-514350">
              <a:buAutoNum type="arabicPeriod"/>
            </a:pPr>
            <a:r>
              <a:rPr lang="en-US" dirty="0" smtClean="0"/>
              <a:t>Sleeping Partner</a:t>
            </a:r>
          </a:p>
          <a:p>
            <a:pPr marL="514350" indent="-514350">
              <a:buAutoNum type="arabicPeriod"/>
            </a:pPr>
            <a:r>
              <a:rPr lang="en-US" dirty="0" smtClean="0"/>
              <a:t>Secret Partner</a:t>
            </a:r>
          </a:p>
          <a:p>
            <a:pPr marL="514350" indent="-514350">
              <a:buAutoNum type="arabicPeriod"/>
            </a:pPr>
            <a:r>
              <a:rPr lang="en-US" dirty="0" smtClean="0"/>
              <a:t>Nominal Partner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Partner by Estoppel</a:t>
            </a:r>
          </a:p>
        </p:txBody>
      </p:sp>
      <p:pic>
        <p:nvPicPr>
          <p:cNvPr id="1026" name="Picture 2" descr="C:\Documents and Settings\Manithottam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447800"/>
            <a:ext cx="357187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Partnership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a) On the basis of Duration -: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Partnership at will </a:t>
            </a:r>
          </a:p>
          <a:p>
            <a:pPr marL="514350" indent="-514350">
              <a:buAutoNum type="arabicPeriod"/>
            </a:pPr>
            <a:r>
              <a:rPr lang="en-US" dirty="0" smtClean="0"/>
              <a:t>Particular Partnership</a:t>
            </a:r>
          </a:p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b="1" dirty="0" smtClean="0"/>
              <a:t> </a:t>
            </a:r>
            <a:r>
              <a:rPr lang="en-US" dirty="0" smtClean="0"/>
              <a:t> b) </a:t>
            </a:r>
            <a:r>
              <a:rPr lang="en-US" b="1" dirty="0" smtClean="0"/>
              <a:t>On the basis of Liability-:</a:t>
            </a:r>
          </a:p>
          <a:p>
            <a:pPr marL="514350" indent="-514350">
              <a:buAutoNum type="arabicPeriod"/>
            </a:pPr>
            <a:r>
              <a:rPr lang="en-US" dirty="0" smtClean="0"/>
              <a:t>General Partnership</a:t>
            </a:r>
          </a:p>
          <a:p>
            <a:pPr marL="514350" indent="-514350">
              <a:buAutoNum type="arabicPeriod"/>
            </a:pPr>
            <a:r>
              <a:rPr lang="en-US" dirty="0" smtClean="0"/>
              <a:t>Limited Partnership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   c) Limited Liability Partnership (LLP)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2050" name="Picture 2" descr="C:\Documents and Settings\Manithottam\Desktop\Types-of-Business-Partnerships-Breaking-Down-the-Optio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2590800"/>
            <a:ext cx="3810000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287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Forms of Business Organisations </vt:lpstr>
      <vt:lpstr>Slide 2</vt:lpstr>
      <vt:lpstr>Sole Proprietorship  </vt:lpstr>
      <vt:lpstr>Features  </vt:lpstr>
      <vt:lpstr>Merits  </vt:lpstr>
      <vt:lpstr>TYPES OF PARTNERS </vt:lpstr>
      <vt:lpstr>Criteria </vt:lpstr>
      <vt:lpstr>Types </vt:lpstr>
      <vt:lpstr>Types of Partnership</vt:lpstr>
      <vt:lpstr>Partnership Deed </vt:lpstr>
      <vt:lpstr>CO-OPERATIVE  SOCIETIES </vt:lpstr>
      <vt:lpstr>Features </vt:lpstr>
      <vt:lpstr>Advantages </vt:lpstr>
      <vt:lpstr>Limitations </vt:lpstr>
      <vt:lpstr>Types of Co-operative Societies </vt:lpstr>
    </vt:vector>
  </TitlesOfParts>
  <Company>Manithottam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Business Organisations </dc:title>
  <dc:creator>Manithottam</dc:creator>
  <cp:lastModifiedBy>Manithottam</cp:lastModifiedBy>
  <cp:revision>3</cp:revision>
  <dcterms:created xsi:type="dcterms:W3CDTF">2020-04-20T08:41:35Z</dcterms:created>
  <dcterms:modified xsi:type="dcterms:W3CDTF">2020-05-01T11:47:06Z</dcterms:modified>
</cp:coreProperties>
</file>