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2"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FBFE77-D277-4B76-9A24-DBDC22B6B84A}" type="doc">
      <dgm:prSet loTypeId="urn:microsoft.com/office/officeart/2008/layout/HorizontalMultiLevelHierarchy" loCatId="hierarchy" qsTypeId="urn:microsoft.com/office/officeart/2005/8/quickstyle/3d1" qsCatId="3D" csTypeId="urn:microsoft.com/office/officeart/2005/8/colors/colorful4" csCatId="colorful" phldr="1"/>
      <dgm:spPr/>
      <dgm:t>
        <a:bodyPr/>
        <a:lstStyle/>
        <a:p>
          <a:endParaRPr lang="en-IN"/>
        </a:p>
      </dgm:t>
    </dgm:pt>
    <dgm:pt modelId="{2D3A8B18-CACE-4110-B8DC-1FDD2019CC21}">
      <dgm:prSet phldrT="[Text]" custT="1"/>
      <dgm:spPr/>
      <dgm:t>
        <a:bodyPr/>
        <a:lstStyle/>
        <a:p>
          <a:r>
            <a:rPr lang="hi-IN" sz="2400" dirty="0" smtClean="0"/>
            <a:t>पत्रों के प्रकार </a:t>
          </a:r>
          <a:endParaRPr lang="en-IN" sz="2400" dirty="0"/>
        </a:p>
      </dgm:t>
    </dgm:pt>
    <dgm:pt modelId="{7E6CEC8C-7D54-4CFC-84F2-31C3656E4FE1}" type="parTrans" cxnId="{06C1BF9B-15D2-4228-9E82-EEEFB2CBA283}">
      <dgm:prSet/>
      <dgm:spPr/>
      <dgm:t>
        <a:bodyPr/>
        <a:lstStyle/>
        <a:p>
          <a:endParaRPr lang="en-IN"/>
        </a:p>
      </dgm:t>
    </dgm:pt>
    <dgm:pt modelId="{511EA9FD-0866-419B-BE3F-26D553A733C7}" type="sibTrans" cxnId="{06C1BF9B-15D2-4228-9E82-EEEFB2CBA283}">
      <dgm:prSet/>
      <dgm:spPr/>
      <dgm:t>
        <a:bodyPr/>
        <a:lstStyle/>
        <a:p>
          <a:endParaRPr lang="en-IN"/>
        </a:p>
      </dgm:t>
    </dgm:pt>
    <dgm:pt modelId="{C60112FF-0DC1-4EF6-B934-E877FBDD1E6D}">
      <dgm:prSet phldrT="[Text]" custT="1"/>
      <dgm:spPr/>
      <dgm:t>
        <a:bodyPr/>
        <a:lstStyle/>
        <a:p>
          <a:r>
            <a:rPr lang="hi-IN" sz="1800" dirty="0" smtClean="0"/>
            <a:t>औपचारिक पत्र </a:t>
          </a:r>
          <a:endParaRPr lang="en-IN" sz="1800" dirty="0"/>
        </a:p>
      </dgm:t>
    </dgm:pt>
    <dgm:pt modelId="{2D20870D-28C0-477A-87E7-0AF3E1DE707F}" type="parTrans" cxnId="{D1FC5256-C924-4955-AB2E-6C596A4054A1}">
      <dgm:prSet/>
      <dgm:spPr/>
      <dgm:t>
        <a:bodyPr/>
        <a:lstStyle/>
        <a:p>
          <a:endParaRPr lang="en-IN"/>
        </a:p>
      </dgm:t>
    </dgm:pt>
    <dgm:pt modelId="{94C426E8-B827-4A4A-B959-99462035655F}" type="sibTrans" cxnId="{D1FC5256-C924-4955-AB2E-6C596A4054A1}">
      <dgm:prSet/>
      <dgm:spPr/>
      <dgm:t>
        <a:bodyPr/>
        <a:lstStyle/>
        <a:p>
          <a:endParaRPr lang="en-IN"/>
        </a:p>
      </dgm:t>
    </dgm:pt>
    <dgm:pt modelId="{3A74A336-D77D-4CB2-9FA7-8B72443C8F69}">
      <dgm:prSet phldrT="[Text]" custT="1"/>
      <dgm:spPr/>
      <dgm:t>
        <a:bodyPr/>
        <a:lstStyle/>
        <a:p>
          <a:r>
            <a:rPr lang="hi-IN" sz="1400" dirty="0" smtClean="0"/>
            <a:t>प्रार्थना पत्र </a:t>
          </a:r>
          <a:endParaRPr lang="en-IN" sz="1400" dirty="0"/>
        </a:p>
      </dgm:t>
    </dgm:pt>
    <dgm:pt modelId="{5A73778E-1900-413B-848C-896D66C6188F}" type="parTrans" cxnId="{E308C952-90D2-40DC-88BB-FBA861AD4810}">
      <dgm:prSet/>
      <dgm:spPr/>
      <dgm:t>
        <a:bodyPr/>
        <a:lstStyle/>
        <a:p>
          <a:endParaRPr lang="en-IN"/>
        </a:p>
      </dgm:t>
    </dgm:pt>
    <dgm:pt modelId="{6D03A0A9-CBE5-46E2-9C55-13F6AE889A94}" type="sibTrans" cxnId="{E308C952-90D2-40DC-88BB-FBA861AD4810}">
      <dgm:prSet/>
      <dgm:spPr/>
      <dgm:t>
        <a:bodyPr/>
        <a:lstStyle/>
        <a:p>
          <a:endParaRPr lang="en-IN"/>
        </a:p>
      </dgm:t>
    </dgm:pt>
    <dgm:pt modelId="{0E9AA172-8E28-49EE-ABA6-7AA814C2E470}">
      <dgm:prSet phldrT="[Text]" custT="1"/>
      <dgm:spPr/>
      <dgm:t>
        <a:bodyPr/>
        <a:lstStyle/>
        <a:p>
          <a:r>
            <a:rPr lang="hi-IN" sz="1400" dirty="0" smtClean="0"/>
            <a:t>कार्यालयी पत्र </a:t>
          </a:r>
          <a:endParaRPr lang="en-IN" sz="1400" dirty="0"/>
        </a:p>
      </dgm:t>
    </dgm:pt>
    <dgm:pt modelId="{65C1F30D-584E-4C5C-AFAB-4A8FAE3D03BE}" type="parTrans" cxnId="{66565700-A8B3-43EE-9E4E-077A122882DA}">
      <dgm:prSet/>
      <dgm:spPr/>
      <dgm:t>
        <a:bodyPr/>
        <a:lstStyle/>
        <a:p>
          <a:endParaRPr lang="en-IN"/>
        </a:p>
      </dgm:t>
    </dgm:pt>
    <dgm:pt modelId="{E0E536BA-78D9-4384-BFC1-0A7707EFFE17}" type="sibTrans" cxnId="{66565700-A8B3-43EE-9E4E-077A122882DA}">
      <dgm:prSet/>
      <dgm:spPr/>
      <dgm:t>
        <a:bodyPr/>
        <a:lstStyle/>
        <a:p>
          <a:endParaRPr lang="en-IN"/>
        </a:p>
      </dgm:t>
    </dgm:pt>
    <dgm:pt modelId="{86ADACC1-851E-4AFD-98E9-491BE3D6653D}">
      <dgm:prSet phldrT="[Text]" custT="1"/>
      <dgm:spPr/>
      <dgm:t>
        <a:bodyPr/>
        <a:lstStyle/>
        <a:p>
          <a:r>
            <a:rPr lang="hi-IN" sz="1800" dirty="0" smtClean="0"/>
            <a:t>अनौपचारिक पत्र  </a:t>
          </a:r>
          <a:endParaRPr lang="en-IN" sz="1800" dirty="0"/>
        </a:p>
      </dgm:t>
    </dgm:pt>
    <dgm:pt modelId="{B57C064B-CF84-47AE-BAD4-F0DE01D63635}" type="parTrans" cxnId="{F9F9887E-B376-4444-879C-2EE2A089082B}">
      <dgm:prSet/>
      <dgm:spPr/>
      <dgm:t>
        <a:bodyPr/>
        <a:lstStyle/>
        <a:p>
          <a:endParaRPr lang="en-IN"/>
        </a:p>
      </dgm:t>
    </dgm:pt>
    <dgm:pt modelId="{BCB17C8C-ECD4-48D7-ACA7-5BB4DC613144}" type="sibTrans" cxnId="{F9F9887E-B376-4444-879C-2EE2A089082B}">
      <dgm:prSet/>
      <dgm:spPr/>
      <dgm:t>
        <a:bodyPr/>
        <a:lstStyle/>
        <a:p>
          <a:endParaRPr lang="en-IN"/>
        </a:p>
      </dgm:t>
    </dgm:pt>
    <dgm:pt modelId="{344A8EA1-42C7-4471-B243-B0059AF574EA}">
      <dgm:prSet phldrT="[Text]" custT="1"/>
      <dgm:spPr>
        <a:solidFill>
          <a:schemeClr val="accent6">
            <a:lumMod val="50000"/>
          </a:schemeClr>
        </a:solidFill>
      </dgm:spPr>
      <dgm:t>
        <a:bodyPr/>
        <a:lstStyle/>
        <a:p>
          <a:r>
            <a:rPr lang="hi-IN" sz="1400" dirty="0" smtClean="0"/>
            <a:t>बधाई पत्र </a:t>
          </a:r>
          <a:endParaRPr lang="en-IN" sz="1400" dirty="0"/>
        </a:p>
      </dgm:t>
    </dgm:pt>
    <dgm:pt modelId="{14B90A48-DD38-4E8D-97BA-1484DBE21061}" type="parTrans" cxnId="{54BBC802-D91B-46CB-B728-D8196AEF8B35}">
      <dgm:prSet/>
      <dgm:spPr/>
      <dgm:t>
        <a:bodyPr/>
        <a:lstStyle/>
        <a:p>
          <a:endParaRPr lang="en-IN"/>
        </a:p>
      </dgm:t>
    </dgm:pt>
    <dgm:pt modelId="{22DEA085-5BBE-407A-B843-2C2CE49B724E}" type="sibTrans" cxnId="{54BBC802-D91B-46CB-B728-D8196AEF8B35}">
      <dgm:prSet/>
      <dgm:spPr/>
      <dgm:t>
        <a:bodyPr/>
        <a:lstStyle/>
        <a:p>
          <a:endParaRPr lang="en-IN"/>
        </a:p>
      </dgm:t>
    </dgm:pt>
    <dgm:pt modelId="{F0B70B14-C76E-4831-A46E-072C21C88F99}">
      <dgm:prSet custT="1"/>
      <dgm:spPr/>
      <dgm:t>
        <a:bodyPr/>
        <a:lstStyle/>
        <a:p>
          <a:r>
            <a:rPr lang="hi-IN" sz="1400" dirty="0" smtClean="0"/>
            <a:t>व्यावसायिक पत्र</a:t>
          </a:r>
          <a:endParaRPr lang="en-IN" sz="1400" dirty="0"/>
        </a:p>
      </dgm:t>
    </dgm:pt>
    <dgm:pt modelId="{D8370886-D24E-4D02-BD48-7B0DA618F9CA}" type="parTrans" cxnId="{80B6888C-028D-4636-980C-1051134F710E}">
      <dgm:prSet/>
      <dgm:spPr/>
      <dgm:t>
        <a:bodyPr/>
        <a:lstStyle/>
        <a:p>
          <a:endParaRPr lang="en-IN"/>
        </a:p>
      </dgm:t>
    </dgm:pt>
    <dgm:pt modelId="{B0FABA90-8929-4348-A00F-C172644D7EE5}" type="sibTrans" cxnId="{80B6888C-028D-4636-980C-1051134F710E}">
      <dgm:prSet/>
      <dgm:spPr/>
      <dgm:t>
        <a:bodyPr/>
        <a:lstStyle/>
        <a:p>
          <a:endParaRPr lang="en-IN"/>
        </a:p>
      </dgm:t>
    </dgm:pt>
    <dgm:pt modelId="{46A5E179-E03C-4320-9FB7-81AC0D1D8C16}">
      <dgm:prSet custT="1"/>
      <dgm:spPr>
        <a:solidFill>
          <a:schemeClr val="accent6">
            <a:lumMod val="50000"/>
          </a:schemeClr>
        </a:solidFill>
      </dgm:spPr>
      <dgm:t>
        <a:bodyPr/>
        <a:lstStyle/>
        <a:p>
          <a:r>
            <a:rPr lang="hi-IN" sz="1400" dirty="0" smtClean="0"/>
            <a:t>सांत्वना  पत्र </a:t>
          </a:r>
          <a:endParaRPr lang="en-IN" sz="1400" dirty="0"/>
        </a:p>
      </dgm:t>
    </dgm:pt>
    <dgm:pt modelId="{424370E5-6FA7-465A-9CEE-FFDF61FE974F}" type="parTrans" cxnId="{8F80544B-8ED4-43D4-A6BC-1854D5A835A9}">
      <dgm:prSet/>
      <dgm:spPr/>
      <dgm:t>
        <a:bodyPr/>
        <a:lstStyle/>
        <a:p>
          <a:endParaRPr lang="en-IN"/>
        </a:p>
      </dgm:t>
    </dgm:pt>
    <dgm:pt modelId="{5FE7EB8B-22E1-4C72-ADE9-A8FF30D981B6}" type="sibTrans" cxnId="{8F80544B-8ED4-43D4-A6BC-1854D5A835A9}">
      <dgm:prSet/>
      <dgm:spPr/>
      <dgm:t>
        <a:bodyPr/>
        <a:lstStyle/>
        <a:p>
          <a:endParaRPr lang="en-IN"/>
        </a:p>
      </dgm:t>
    </dgm:pt>
    <dgm:pt modelId="{F2B7F17F-BE98-42B6-A04B-A2AA8F5E7451}">
      <dgm:prSet custT="1"/>
      <dgm:spPr>
        <a:solidFill>
          <a:schemeClr val="accent6">
            <a:lumMod val="50000"/>
          </a:schemeClr>
        </a:solidFill>
      </dgm:spPr>
      <dgm:t>
        <a:bodyPr/>
        <a:lstStyle/>
        <a:p>
          <a:r>
            <a:rPr lang="hi-IN" sz="1400" dirty="0" smtClean="0"/>
            <a:t>शुभकामना पत्र </a:t>
          </a:r>
          <a:endParaRPr lang="en-IN" sz="1400" dirty="0"/>
        </a:p>
      </dgm:t>
    </dgm:pt>
    <dgm:pt modelId="{E55C2093-3415-4945-9962-1A1F67B69612}" type="parTrans" cxnId="{E452CD80-BF81-46E4-A57C-298380A3E8F4}">
      <dgm:prSet/>
      <dgm:spPr/>
      <dgm:t>
        <a:bodyPr/>
        <a:lstStyle/>
        <a:p>
          <a:endParaRPr lang="en-IN"/>
        </a:p>
      </dgm:t>
    </dgm:pt>
    <dgm:pt modelId="{8AEB02E0-E21B-4D0F-B5BE-690C506A88A8}" type="sibTrans" cxnId="{E452CD80-BF81-46E4-A57C-298380A3E8F4}">
      <dgm:prSet/>
      <dgm:spPr/>
      <dgm:t>
        <a:bodyPr/>
        <a:lstStyle/>
        <a:p>
          <a:endParaRPr lang="en-IN"/>
        </a:p>
      </dgm:t>
    </dgm:pt>
    <dgm:pt modelId="{4E879124-3F7E-4A78-8826-E3A9FACDE533}">
      <dgm:prSet custT="1"/>
      <dgm:spPr>
        <a:solidFill>
          <a:schemeClr val="accent6">
            <a:lumMod val="50000"/>
          </a:schemeClr>
        </a:solidFill>
      </dgm:spPr>
      <dgm:t>
        <a:bodyPr/>
        <a:lstStyle/>
        <a:p>
          <a:r>
            <a:rPr lang="hi-IN" sz="1400" dirty="0" smtClean="0"/>
            <a:t>वर्णन सम्बन्धी पत्र </a:t>
          </a:r>
          <a:endParaRPr lang="en-IN" sz="1400" dirty="0"/>
        </a:p>
      </dgm:t>
    </dgm:pt>
    <dgm:pt modelId="{476FA4E3-39A9-4529-9651-CB35A42F11C4}" type="parTrans" cxnId="{A073AB8C-1936-4B8C-9471-3246EA33377C}">
      <dgm:prSet/>
      <dgm:spPr/>
      <dgm:t>
        <a:bodyPr/>
        <a:lstStyle/>
        <a:p>
          <a:endParaRPr lang="en-IN"/>
        </a:p>
      </dgm:t>
    </dgm:pt>
    <dgm:pt modelId="{6EE2DE77-C302-4FCE-8772-AD2A8F363CFD}" type="sibTrans" cxnId="{A073AB8C-1936-4B8C-9471-3246EA33377C}">
      <dgm:prSet/>
      <dgm:spPr/>
      <dgm:t>
        <a:bodyPr/>
        <a:lstStyle/>
        <a:p>
          <a:endParaRPr lang="en-IN"/>
        </a:p>
      </dgm:t>
    </dgm:pt>
    <dgm:pt modelId="{246485E0-F318-4D16-A654-4470ECA855B0}">
      <dgm:prSet custT="1"/>
      <dgm:spPr>
        <a:solidFill>
          <a:schemeClr val="accent6">
            <a:lumMod val="50000"/>
          </a:schemeClr>
        </a:solidFill>
      </dgm:spPr>
      <dgm:t>
        <a:bodyPr/>
        <a:lstStyle/>
        <a:p>
          <a:r>
            <a:rPr lang="hi-IN" sz="1400" dirty="0" smtClean="0"/>
            <a:t>सुझाव/सलाह पत्र </a:t>
          </a:r>
          <a:endParaRPr lang="en-IN" sz="1400" dirty="0"/>
        </a:p>
      </dgm:t>
    </dgm:pt>
    <dgm:pt modelId="{34175D5C-24AA-466D-8318-67141343E207}" type="parTrans" cxnId="{B93EFC18-D4D4-49F8-9B6C-04BFBD401B5C}">
      <dgm:prSet/>
      <dgm:spPr/>
      <dgm:t>
        <a:bodyPr/>
        <a:lstStyle/>
        <a:p>
          <a:endParaRPr lang="en-IN"/>
        </a:p>
      </dgm:t>
    </dgm:pt>
    <dgm:pt modelId="{ED1AAE9F-113B-4942-A4AF-0322BF86ECE1}" type="sibTrans" cxnId="{B93EFC18-D4D4-49F8-9B6C-04BFBD401B5C}">
      <dgm:prSet/>
      <dgm:spPr/>
      <dgm:t>
        <a:bodyPr/>
        <a:lstStyle/>
        <a:p>
          <a:endParaRPr lang="en-IN"/>
        </a:p>
      </dgm:t>
    </dgm:pt>
    <dgm:pt modelId="{C30DC1F2-20C4-4A55-8963-F5EF6AB6410E}">
      <dgm:prSet custT="1"/>
      <dgm:spPr>
        <a:solidFill>
          <a:schemeClr val="accent6">
            <a:lumMod val="50000"/>
          </a:schemeClr>
        </a:solidFill>
      </dgm:spPr>
      <dgm:t>
        <a:bodyPr/>
        <a:lstStyle/>
        <a:p>
          <a:r>
            <a:rPr lang="hi-IN" sz="1400" dirty="0" smtClean="0"/>
            <a:t>अनुमति पत्र </a:t>
          </a:r>
          <a:endParaRPr lang="en-IN" sz="1400" dirty="0"/>
        </a:p>
      </dgm:t>
    </dgm:pt>
    <dgm:pt modelId="{F6AA2EE0-1EF0-424D-97F0-493B2CB70889}" type="parTrans" cxnId="{4F045353-E2DE-4C5A-80C1-4C04BF4A97AD}">
      <dgm:prSet/>
      <dgm:spPr/>
      <dgm:t>
        <a:bodyPr/>
        <a:lstStyle/>
        <a:p>
          <a:endParaRPr lang="en-IN"/>
        </a:p>
      </dgm:t>
    </dgm:pt>
    <dgm:pt modelId="{7806277C-6E10-4DC5-9C45-588DEF2607D4}" type="sibTrans" cxnId="{4F045353-E2DE-4C5A-80C1-4C04BF4A97AD}">
      <dgm:prSet/>
      <dgm:spPr/>
      <dgm:t>
        <a:bodyPr/>
        <a:lstStyle/>
        <a:p>
          <a:endParaRPr lang="en-IN"/>
        </a:p>
      </dgm:t>
    </dgm:pt>
    <dgm:pt modelId="{E691964D-B44D-425B-B31B-EBFFEFC26F56}" type="pres">
      <dgm:prSet presAssocID="{FCFBFE77-D277-4B76-9A24-DBDC22B6B84A}" presName="Name0" presStyleCnt="0">
        <dgm:presLayoutVars>
          <dgm:chPref val="1"/>
          <dgm:dir/>
          <dgm:animOne val="branch"/>
          <dgm:animLvl val="lvl"/>
          <dgm:resizeHandles val="exact"/>
        </dgm:presLayoutVars>
      </dgm:prSet>
      <dgm:spPr/>
    </dgm:pt>
    <dgm:pt modelId="{EFF6C599-9A36-4A33-BCEF-992AA980C198}" type="pres">
      <dgm:prSet presAssocID="{2D3A8B18-CACE-4110-B8DC-1FDD2019CC21}" presName="root1" presStyleCnt="0"/>
      <dgm:spPr/>
    </dgm:pt>
    <dgm:pt modelId="{5293BE2B-2973-496A-B809-7D090618ADC0}" type="pres">
      <dgm:prSet presAssocID="{2D3A8B18-CACE-4110-B8DC-1FDD2019CC21}" presName="LevelOneTextNode" presStyleLbl="node0" presStyleIdx="0" presStyleCnt="1">
        <dgm:presLayoutVars>
          <dgm:chPref val="3"/>
        </dgm:presLayoutVars>
      </dgm:prSet>
      <dgm:spPr/>
    </dgm:pt>
    <dgm:pt modelId="{958DFD89-B92A-407E-89E5-D766328604A3}" type="pres">
      <dgm:prSet presAssocID="{2D3A8B18-CACE-4110-B8DC-1FDD2019CC21}" presName="level2hierChild" presStyleCnt="0"/>
      <dgm:spPr/>
    </dgm:pt>
    <dgm:pt modelId="{78AFEF91-1373-4825-B545-B14AC2B18BB5}" type="pres">
      <dgm:prSet presAssocID="{2D20870D-28C0-477A-87E7-0AF3E1DE707F}" presName="conn2-1" presStyleLbl="parChTrans1D2" presStyleIdx="0" presStyleCnt="2"/>
      <dgm:spPr/>
    </dgm:pt>
    <dgm:pt modelId="{6B964D66-3CB4-46B9-9231-1DB1FC2A4C8C}" type="pres">
      <dgm:prSet presAssocID="{2D20870D-28C0-477A-87E7-0AF3E1DE707F}" presName="connTx" presStyleLbl="parChTrans1D2" presStyleIdx="0" presStyleCnt="2"/>
      <dgm:spPr/>
    </dgm:pt>
    <dgm:pt modelId="{88F2CFD0-7715-4994-AF47-AC0890BF663B}" type="pres">
      <dgm:prSet presAssocID="{C60112FF-0DC1-4EF6-B934-E877FBDD1E6D}" presName="root2" presStyleCnt="0"/>
      <dgm:spPr/>
    </dgm:pt>
    <dgm:pt modelId="{D4D71CC2-733D-472E-8A89-51F9DF301404}" type="pres">
      <dgm:prSet presAssocID="{C60112FF-0DC1-4EF6-B934-E877FBDD1E6D}" presName="LevelTwoTextNode" presStyleLbl="node2" presStyleIdx="0" presStyleCnt="2">
        <dgm:presLayoutVars>
          <dgm:chPref val="3"/>
        </dgm:presLayoutVars>
      </dgm:prSet>
      <dgm:spPr/>
    </dgm:pt>
    <dgm:pt modelId="{18059EB5-B6D8-46EA-AFE0-0199B871EE36}" type="pres">
      <dgm:prSet presAssocID="{C60112FF-0DC1-4EF6-B934-E877FBDD1E6D}" presName="level3hierChild" presStyleCnt="0"/>
      <dgm:spPr/>
    </dgm:pt>
    <dgm:pt modelId="{2B668C7E-FF9D-4C44-A8E1-4B471DA8F25F}" type="pres">
      <dgm:prSet presAssocID="{5A73778E-1900-413B-848C-896D66C6188F}" presName="conn2-1" presStyleLbl="parChTrans1D3" presStyleIdx="0" presStyleCnt="9"/>
      <dgm:spPr/>
    </dgm:pt>
    <dgm:pt modelId="{4E8889EC-D08C-4871-94C9-EA3BF8044D99}" type="pres">
      <dgm:prSet presAssocID="{5A73778E-1900-413B-848C-896D66C6188F}" presName="connTx" presStyleLbl="parChTrans1D3" presStyleIdx="0" presStyleCnt="9"/>
      <dgm:spPr/>
    </dgm:pt>
    <dgm:pt modelId="{8861C7C5-CF3C-4E34-861D-D968856EBE1E}" type="pres">
      <dgm:prSet presAssocID="{3A74A336-D77D-4CB2-9FA7-8B72443C8F69}" presName="root2" presStyleCnt="0"/>
      <dgm:spPr/>
    </dgm:pt>
    <dgm:pt modelId="{58BA2111-ACCF-4773-9534-03AAA9C3DD0C}" type="pres">
      <dgm:prSet presAssocID="{3A74A336-D77D-4CB2-9FA7-8B72443C8F69}" presName="LevelTwoTextNode" presStyleLbl="node3" presStyleIdx="0" presStyleCnt="9">
        <dgm:presLayoutVars>
          <dgm:chPref val="3"/>
        </dgm:presLayoutVars>
      </dgm:prSet>
      <dgm:spPr/>
    </dgm:pt>
    <dgm:pt modelId="{C05E6FDE-C13D-4860-A0EA-DC7C6536DCAF}" type="pres">
      <dgm:prSet presAssocID="{3A74A336-D77D-4CB2-9FA7-8B72443C8F69}" presName="level3hierChild" presStyleCnt="0"/>
      <dgm:spPr/>
    </dgm:pt>
    <dgm:pt modelId="{D57E4B4C-E32E-439A-8FDF-B48593BDF7A0}" type="pres">
      <dgm:prSet presAssocID="{65C1F30D-584E-4C5C-AFAB-4A8FAE3D03BE}" presName="conn2-1" presStyleLbl="parChTrans1D3" presStyleIdx="1" presStyleCnt="9"/>
      <dgm:spPr/>
    </dgm:pt>
    <dgm:pt modelId="{C5504C9C-671B-4ED9-A25B-00760A1E805F}" type="pres">
      <dgm:prSet presAssocID="{65C1F30D-584E-4C5C-AFAB-4A8FAE3D03BE}" presName="connTx" presStyleLbl="parChTrans1D3" presStyleIdx="1" presStyleCnt="9"/>
      <dgm:spPr/>
    </dgm:pt>
    <dgm:pt modelId="{B13EB545-7201-4AC1-B882-FF2016E3BE96}" type="pres">
      <dgm:prSet presAssocID="{0E9AA172-8E28-49EE-ABA6-7AA814C2E470}" presName="root2" presStyleCnt="0"/>
      <dgm:spPr/>
    </dgm:pt>
    <dgm:pt modelId="{3014C353-539C-4A5B-BDA7-0C3EA882DB0B}" type="pres">
      <dgm:prSet presAssocID="{0E9AA172-8E28-49EE-ABA6-7AA814C2E470}" presName="LevelTwoTextNode" presStyleLbl="node3" presStyleIdx="1" presStyleCnt="9">
        <dgm:presLayoutVars>
          <dgm:chPref val="3"/>
        </dgm:presLayoutVars>
      </dgm:prSet>
      <dgm:spPr/>
    </dgm:pt>
    <dgm:pt modelId="{B8C2F9A3-5931-4C94-83C8-94216BE2FB6A}" type="pres">
      <dgm:prSet presAssocID="{0E9AA172-8E28-49EE-ABA6-7AA814C2E470}" presName="level3hierChild" presStyleCnt="0"/>
      <dgm:spPr/>
    </dgm:pt>
    <dgm:pt modelId="{380FB1E2-643F-475B-8662-6BFB58ABC431}" type="pres">
      <dgm:prSet presAssocID="{D8370886-D24E-4D02-BD48-7B0DA618F9CA}" presName="conn2-1" presStyleLbl="parChTrans1D3" presStyleIdx="2" presStyleCnt="9"/>
      <dgm:spPr/>
    </dgm:pt>
    <dgm:pt modelId="{189B443F-AB3D-428F-95BC-7BF7472EDD7A}" type="pres">
      <dgm:prSet presAssocID="{D8370886-D24E-4D02-BD48-7B0DA618F9CA}" presName="connTx" presStyleLbl="parChTrans1D3" presStyleIdx="2" presStyleCnt="9"/>
      <dgm:spPr/>
    </dgm:pt>
    <dgm:pt modelId="{DFC8D175-BAFD-43D5-909B-CD52793FDC36}" type="pres">
      <dgm:prSet presAssocID="{F0B70B14-C76E-4831-A46E-072C21C88F99}" presName="root2" presStyleCnt="0"/>
      <dgm:spPr/>
    </dgm:pt>
    <dgm:pt modelId="{666061F0-B92F-474F-9F03-31DDB646F654}" type="pres">
      <dgm:prSet presAssocID="{F0B70B14-C76E-4831-A46E-072C21C88F99}" presName="LevelTwoTextNode" presStyleLbl="node3" presStyleIdx="2" presStyleCnt="9">
        <dgm:presLayoutVars>
          <dgm:chPref val="3"/>
        </dgm:presLayoutVars>
      </dgm:prSet>
      <dgm:spPr/>
    </dgm:pt>
    <dgm:pt modelId="{4F59B7C4-5A37-4A1C-8146-0040E515E64A}" type="pres">
      <dgm:prSet presAssocID="{F0B70B14-C76E-4831-A46E-072C21C88F99}" presName="level3hierChild" presStyleCnt="0"/>
      <dgm:spPr/>
    </dgm:pt>
    <dgm:pt modelId="{325E383A-BB90-4B06-971B-E9599AC47D36}" type="pres">
      <dgm:prSet presAssocID="{B57C064B-CF84-47AE-BAD4-F0DE01D63635}" presName="conn2-1" presStyleLbl="parChTrans1D2" presStyleIdx="1" presStyleCnt="2"/>
      <dgm:spPr/>
    </dgm:pt>
    <dgm:pt modelId="{4CC38C85-B293-4065-B4D9-4D24B0AA4C93}" type="pres">
      <dgm:prSet presAssocID="{B57C064B-CF84-47AE-BAD4-F0DE01D63635}" presName="connTx" presStyleLbl="parChTrans1D2" presStyleIdx="1" presStyleCnt="2"/>
      <dgm:spPr/>
    </dgm:pt>
    <dgm:pt modelId="{836F9EA2-51C9-4B6B-B9A4-1A1A6C6B103E}" type="pres">
      <dgm:prSet presAssocID="{86ADACC1-851E-4AFD-98E9-491BE3D6653D}" presName="root2" presStyleCnt="0"/>
      <dgm:spPr/>
    </dgm:pt>
    <dgm:pt modelId="{D00F6C13-0B2B-4C08-8C9C-F81C51FB0B3B}" type="pres">
      <dgm:prSet presAssocID="{86ADACC1-851E-4AFD-98E9-491BE3D6653D}" presName="LevelTwoTextNode" presStyleLbl="node2" presStyleIdx="1" presStyleCnt="2">
        <dgm:presLayoutVars>
          <dgm:chPref val="3"/>
        </dgm:presLayoutVars>
      </dgm:prSet>
      <dgm:spPr/>
    </dgm:pt>
    <dgm:pt modelId="{4C175F65-56D5-4F37-96B3-652F11324E33}" type="pres">
      <dgm:prSet presAssocID="{86ADACC1-851E-4AFD-98E9-491BE3D6653D}" presName="level3hierChild" presStyleCnt="0"/>
      <dgm:spPr/>
    </dgm:pt>
    <dgm:pt modelId="{EC3B0F46-B777-4BBB-89E4-70275FD49ADA}" type="pres">
      <dgm:prSet presAssocID="{14B90A48-DD38-4E8D-97BA-1484DBE21061}" presName="conn2-1" presStyleLbl="parChTrans1D3" presStyleIdx="3" presStyleCnt="9"/>
      <dgm:spPr/>
    </dgm:pt>
    <dgm:pt modelId="{EAE9F2A9-4E79-49CE-BE1A-7B45DCCC4293}" type="pres">
      <dgm:prSet presAssocID="{14B90A48-DD38-4E8D-97BA-1484DBE21061}" presName="connTx" presStyleLbl="parChTrans1D3" presStyleIdx="3" presStyleCnt="9"/>
      <dgm:spPr/>
    </dgm:pt>
    <dgm:pt modelId="{150F0FF8-DDDB-424A-AC8D-67F91F5112C0}" type="pres">
      <dgm:prSet presAssocID="{344A8EA1-42C7-4471-B243-B0059AF574EA}" presName="root2" presStyleCnt="0"/>
      <dgm:spPr/>
    </dgm:pt>
    <dgm:pt modelId="{682E2F15-3BEC-48F2-AB09-0FA0D2FDF6B2}" type="pres">
      <dgm:prSet presAssocID="{344A8EA1-42C7-4471-B243-B0059AF574EA}" presName="LevelTwoTextNode" presStyleLbl="node3" presStyleIdx="3" presStyleCnt="9">
        <dgm:presLayoutVars>
          <dgm:chPref val="3"/>
        </dgm:presLayoutVars>
      </dgm:prSet>
      <dgm:spPr/>
      <dgm:t>
        <a:bodyPr/>
        <a:lstStyle/>
        <a:p>
          <a:endParaRPr lang="en-IN"/>
        </a:p>
      </dgm:t>
    </dgm:pt>
    <dgm:pt modelId="{88D21A96-EF92-4DB2-A266-87323D46F700}" type="pres">
      <dgm:prSet presAssocID="{344A8EA1-42C7-4471-B243-B0059AF574EA}" presName="level3hierChild" presStyleCnt="0"/>
      <dgm:spPr/>
    </dgm:pt>
    <dgm:pt modelId="{225A01BF-EC5A-47C8-BC6B-D31497F1A65B}" type="pres">
      <dgm:prSet presAssocID="{424370E5-6FA7-465A-9CEE-FFDF61FE974F}" presName="conn2-1" presStyleLbl="parChTrans1D3" presStyleIdx="4" presStyleCnt="9"/>
      <dgm:spPr/>
    </dgm:pt>
    <dgm:pt modelId="{39A3940C-16F0-4C97-9910-E9D221A76B4A}" type="pres">
      <dgm:prSet presAssocID="{424370E5-6FA7-465A-9CEE-FFDF61FE974F}" presName="connTx" presStyleLbl="parChTrans1D3" presStyleIdx="4" presStyleCnt="9"/>
      <dgm:spPr/>
    </dgm:pt>
    <dgm:pt modelId="{19D4C1D7-6455-4A63-AB41-5298F7E18EAA}" type="pres">
      <dgm:prSet presAssocID="{46A5E179-E03C-4320-9FB7-81AC0D1D8C16}" presName="root2" presStyleCnt="0"/>
      <dgm:spPr/>
    </dgm:pt>
    <dgm:pt modelId="{11037FA5-D396-4077-AB9C-DE7AEC36CB01}" type="pres">
      <dgm:prSet presAssocID="{46A5E179-E03C-4320-9FB7-81AC0D1D8C16}" presName="LevelTwoTextNode" presStyleLbl="node3" presStyleIdx="4" presStyleCnt="9">
        <dgm:presLayoutVars>
          <dgm:chPref val="3"/>
        </dgm:presLayoutVars>
      </dgm:prSet>
      <dgm:spPr/>
    </dgm:pt>
    <dgm:pt modelId="{FF73B302-546D-42B9-A5AE-1A5F6B15C2F2}" type="pres">
      <dgm:prSet presAssocID="{46A5E179-E03C-4320-9FB7-81AC0D1D8C16}" presName="level3hierChild" presStyleCnt="0"/>
      <dgm:spPr/>
    </dgm:pt>
    <dgm:pt modelId="{80C7F904-DFCB-4C06-8AB1-898C20C1E4C9}" type="pres">
      <dgm:prSet presAssocID="{E55C2093-3415-4945-9962-1A1F67B69612}" presName="conn2-1" presStyleLbl="parChTrans1D3" presStyleIdx="5" presStyleCnt="9"/>
      <dgm:spPr/>
    </dgm:pt>
    <dgm:pt modelId="{DA9F7BA6-4F21-4C5E-9790-8CF3A97A9C9B}" type="pres">
      <dgm:prSet presAssocID="{E55C2093-3415-4945-9962-1A1F67B69612}" presName="connTx" presStyleLbl="parChTrans1D3" presStyleIdx="5" presStyleCnt="9"/>
      <dgm:spPr/>
    </dgm:pt>
    <dgm:pt modelId="{C0575B9A-38AC-46E8-B5C8-E5643A5BC132}" type="pres">
      <dgm:prSet presAssocID="{F2B7F17F-BE98-42B6-A04B-A2AA8F5E7451}" presName="root2" presStyleCnt="0"/>
      <dgm:spPr/>
    </dgm:pt>
    <dgm:pt modelId="{0B831376-ED80-42FB-B3CC-5242CC179FC7}" type="pres">
      <dgm:prSet presAssocID="{F2B7F17F-BE98-42B6-A04B-A2AA8F5E7451}" presName="LevelTwoTextNode" presStyleLbl="node3" presStyleIdx="5" presStyleCnt="9">
        <dgm:presLayoutVars>
          <dgm:chPref val="3"/>
        </dgm:presLayoutVars>
      </dgm:prSet>
      <dgm:spPr/>
    </dgm:pt>
    <dgm:pt modelId="{D07D53CB-3C1D-4D5C-B241-9F7EC643F19C}" type="pres">
      <dgm:prSet presAssocID="{F2B7F17F-BE98-42B6-A04B-A2AA8F5E7451}" presName="level3hierChild" presStyleCnt="0"/>
      <dgm:spPr/>
    </dgm:pt>
    <dgm:pt modelId="{2652D928-E241-4E17-82E7-0A5FC430F082}" type="pres">
      <dgm:prSet presAssocID="{476FA4E3-39A9-4529-9651-CB35A42F11C4}" presName="conn2-1" presStyleLbl="parChTrans1D3" presStyleIdx="6" presStyleCnt="9"/>
      <dgm:spPr/>
    </dgm:pt>
    <dgm:pt modelId="{33ED70A8-F558-4EA4-9D46-9A3A426F7F04}" type="pres">
      <dgm:prSet presAssocID="{476FA4E3-39A9-4529-9651-CB35A42F11C4}" presName="connTx" presStyleLbl="parChTrans1D3" presStyleIdx="6" presStyleCnt="9"/>
      <dgm:spPr/>
    </dgm:pt>
    <dgm:pt modelId="{EA43095C-B1E7-449C-887A-66666EBBE5BE}" type="pres">
      <dgm:prSet presAssocID="{4E879124-3F7E-4A78-8826-E3A9FACDE533}" presName="root2" presStyleCnt="0"/>
      <dgm:spPr/>
    </dgm:pt>
    <dgm:pt modelId="{C9924F13-52AE-41B3-8FE3-B4CE34122187}" type="pres">
      <dgm:prSet presAssocID="{4E879124-3F7E-4A78-8826-E3A9FACDE533}" presName="LevelTwoTextNode" presStyleLbl="node3" presStyleIdx="6" presStyleCnt="9">
        <dgm:presLayoutVars>
          <dgm:chPref val="3"/>
        </dgm:presLayoutVars>
      </dgm:prSet>
      <dgm:spPr/>
    </dgm:pt>
    <dgm:pt modelId="{8A04E9B9-80D3-4F11-857E-78E441255E5B}" type="pres">
      <dgm:prSet presAssocID="{4E879124-3F7E-4A78-8826-E3A9FACDE533}" presName="level3hierChild" presStyleCnt="0"/>
      <dgm:spPr/>
    </dgm:pt>
    <dgm:pt modelId="{E34B3A5A-1C9A-4942-BB41-6D247CC49AD8}" type="pres">
      <dgm:prSet presAssocID="{34175D5C-24AA-466D-8318-67141343E207}" presName="conn2-1" presStyleLbl="parChTrans1D3" presStyleIdx="7" presStyleCnt="9"/>
      <dgm:spPr/>
    </dgm:pt>
    <dgm:pt modelId="{F128F417-57AC-4D7B-B64D-2C93E716DCFC}" type="pres">
      <dgm:prSet presAssocID="{34175D5C-24AA-466D-8318-67141343E207}" presName="connTx" presStyleLbl="parChTrans1D3" presStyleIdx="7" presStyleCnt="9"/>
      <dgm:spPr/>
    </dgm:pt>
    <dgm:pt modelId="{B5AE6E31-2D8A-4982-8B1E-A19278DB7920}" type="pres">
      <dgm:prSet presAssocID="{246485E0-F318-4D16-A654-4470ECA855B0}" presName="root2" presStyleCnt="0"/>
      <dgm:spPr/>
    </dgm:pt>
    <dgm:pt modelId="{5C32258F-CDAC-4109-82E2-2BC58EE57753}" type="pres">
      <dgm:prSet presAssocID="{246485E0-F318-4D16-A654-4470ECA855B0}" presName="LevelTwoTextNode" presStyleLbl="node3" presStyleIdx="7" presStyleCnt="9">
        <dgm:presLayoutVars>
          <dgm:chPref val="3"/>
        </dgm:presLayoutVars>
      </dgm:prSet>
      <dgm:spPr/>
    </dgm:pt>
    <dgm:pt modelId="{75934615-0B32-429A-B48E-9456067A403F}" type="pres">
      <dgm:prSet presAssocID="{246485E0-F318-4D16-A654-4470ECA855B0}" presName="level3hierChild" presStyleCnt="0"/>
      <dgm:spPr/>
    </dgm:pt>
    <dgm:pt modelId="{251016B2-9ECB-423A-81ED-2E4FBBC09043}" type="pres">
      <dgm:prSet presAssocID="{F6AA2EE0-1EF0-424D-97F0-493B2CB70889}" presName="conn2-1" presStyleLbl="parChTrans1D3" presStyleIdx="8" presStyleCnt="9"/>
      <dgm:spPr/>
    </dgm:pt>
    <dgm:pt modelId="{916D1D66-DC4E-4021-9B73-B8F1AC96303F}" type="pres">
      <dgm:prSet presAssocID="{F6AA2EE0-1EF0-424D-97F0-493B2CB70889}" presName="connTx" presStyleLbl="parChTrans1D3" presStyleIdx="8" presStyleCnt="9"/>
      <dgm:spPr/>
    </dgm:pt>
    <dgm:pt modelId="{A46F29D7-BD2D-47D7-91A5-5E214D1E70D2}" type="pres">
      <dgm:prSet presAssocID="{C30DC1F2-20C4-4A55-8963-F5EF6AB6410E}" presName="root2" presStyleCnt="0"/>
      <dgm:spPr/>
    </dgm:pt>
    <dgm:pt modelId="{B1F025EB-94BA-485C-861E-8B9DB4780E96}" type="pres">
      <dgm:prSet presAssocID="{C30DC1F2-20C4-4A55-8963-F5EF6AB6410E}" presName="LevelTwoTextNode" presStyleLbl="node3" presStyleIdx="8" presStyleCnt="9">
        <dgm:presLayoutVars>
          <dgm:chPref val="3"/>
        </dgm:presLayoutVars>
      </dgm:prSet>
      <dgm:spPr/>
    </dgm:pt>
    <dgm:pt modelId="{D4164AFF-4E08-4CAE-83BF-17233B1F7017}" type="pres">
      <dgm:prSet presAssocID="{C30DC1F2-20C4-4A55-8963-F5EF6AB6410E}" presName="level3hierChild" presStyleCnt="0"/>
      <dgm:spPr/>
    </dgm:pt>
  </dgm:ptLst>
  <dgm:cxnLst>
    <dgm:cxn modelId="{5EC32270-DD01-4D78-8636-A4E88F31F2C1}" type="presOf" srcId="{424370E5-6FA7-465A-9CEE-FFDF61FE974F}" destId="{225A01BF-EC5A-47C8-BC6B-D31497F1A65B}" srcOrd="0" destOrd="0" presId="urn:microsoft.com/office/officeart/2008/layout/HorizontalMultiLevelHierarchy"/>
    <dgm:cxn modelId="{F7FD9FA4-86F3-4A85-8581-85864CA12010}" type="presOf" srcId="{2D20870D-28C0-477A-87E7-0AF3E1DE707F}" destId="{6B964D66-3CB4-46B9-9231-1DB1FC2A4C8C}" srcOrd="1" destOrd="0" presId="urn:microsoft.com/office/officeart/2008/layout/HorizontalMultiLevelHierarchy"/>
    <dgm:cxn modelId="{7670C0D5-41B6-41A1-BDDD-BAFEB7E837CC}" type="presOf" srcId="{65C1F30D-584E-4C5C-AFAB-4A8FAE3D03BE}" destId="{C5504C9C-671B-4ED9-A25B-00760A1E805F}" srcOrd="1" destOrd="0" presId="urn:microsoft.com/office/officeart/2008/layout/HorizontalMultiLevelHierarchy"/>
    <dgm:cxn modelId="{7542D43B-0676-4CAC-BDD5-8D04D1343DC3}" type="presOf" srcId="{E55C2093-3415-4945-9962-1A1F67B69612}" destId="{DA9F7BA6-4F21-4C5E-9790-8CF3A97A9C9B}" srcOrd="1" destOrd="0" presId="urn:microsoft.com/office/officeart/2008/layout/HorizontalMultiLevelHierarchy"/>
    <dgm:cxn modelId="{04CCF72D-2E9E-40DA-BC5A-BFB87BFCF398}" type="presOf" srcId="{46A5E179-E03C-4320-9FB7-81AC0D1D8C16}" destId="{11037FA5-D396-4077-AB9C-DE7AEC36CB01}" srcOrd="0" destOrd="0" presId="urn:microsoft.com/office/officeart/2008/layout/HorizontalMultiLevelHierarchy"/>
    <dgm:cxn modelId="{06C1BF9B-15D2-4228-9E82-EEEFB2CBA283}" srcId="{FCFBFE77-D277-4B76-9A24-DBDC22B6B84A}" destId="{2D3A8B18-CACE-4110-B8DC-1FDD2019CC21}" srcOrd="0" destOrd="0" parTransId="{7E6CEC8C-7D54-4CFC-84F2-31C3656E4FE1}" sibTransId="{511EA9FD-0866-419B-BE3F-26D553A733C7}"/>
    <dgm:cxn modelId="{0C999917-C3D4-41C9-AB1B-9B8D79168BAE}" type="presOf" srcId="{3A74A336-D77D-4CB2-9FA7-8B72443C8F69}" destId="{58BA2111-ACCF-4773-9534-03AAA9C3DD0C}" srcOrd="0" destOrd="0" presId="urn:microsoft.com/office/officeart/2008/layout/HorizontalMultiLevelHierarchy"/>
    <dgm:cxn modelId="{FB6AC73C-598C-4FE3-B821-12B8E0B6DC19}" type="presOf" srcId="{F0B70B14-C76E-4831-A46E-072C21C88F99}" destId="{666061F0-B92F-474F-9F03-31DDB646F654}" srcOrd="0" destOrd="0" presId="urn:microsoft.com/office/officeart/2008/layout/HorizontalMultiLevelHierarchy"/>
    <dgm:cxn modelId="{4ECB66F6-31B4-490C-BF50-64FAE4DB5EDE}" type="presOf" srcId="{C60112FF-0DC1-4EF6-B934-E877FBDD1E6D}" destId="{D4D71CC2-733D-472E-8A89-51F9DF301404}" srcOrd="0" destOrd="0" presId="urn:microsoft.com/office/officeart/2008/layout/HorizontalMultiLevelHierarchy"/>
    <dgm:cxn modelId="{6E5B9AF2-42B8-49E6-AE8E-073B8B3798A5}" type="presOf" srcId="{2D20870D-28C0-477A-87E7-0AF3E1DE707F}" destId="{78AFEF91-1373-4825-B545-B14AC2B18BB5}" srcOrd="0" destOrd="0" presId="urn:microsoft.com/office/officeart/2008/layout/HorizontalMultiLevelHierarchy"/>
    <dgm:cxn modelId="{E452CD80-BF81-46E4-A57C-298380A3E8F4}" srcId="{86ADACC1-851E-4AFD-98E9-491BE3D6653D}" destId="{F2B7F17F-BE98-42B6-A04B-A2AA8F5E7451}" srcOrd="2" destOrd="0" parTransId="{E55C2093-3415-4945-9962-1A1F67B69612}" sibTransId="{8AEB02E0-E21B-4D0F-B5BE-690C506A88A8}"/>
    <dgm:cxn modelId="{57FFA417-780A-47BF-974E-6447BCAAF074}" type="presOf" srcId="{D8370886-D24E-4D02-BD48-7B0DA618F9CA}" destId="{189B443F-AB3D-428F-95BC-7BF7472EDD7A}" srcOrd="1" destOrd="0" presId="urn:microsoft.com/office/officeart/2008/layout/HorizontalMultiLevelHierarchy"/>
    <dgm:cxn modelId="{F9F9887E-B376-4444-879C-2EE2A089082B}" srcId="{2D3A8B18-CACE-4110-B8DC-1FDD2019CC21}" destId="{86ADACC1-851E-4AFD-98E9-491BE3D6653D}" srcOrd="1" destOrd="0" parTransId="{B57C064B-CF84-47AE-BAD4-F0DE01D63635}" sibTransId="{BCB17C8C-ECD4-48D7-ACA7-5BB4DC613144}"/>
    <dgm:cxn modelId="{54BBC802-D91B-46CB-B728-D8196AEF8B35}" srcId="{86ADACC1-851E-4AFD-98E9-491BE3D6653D}" destId="{344A8EA1-42C7-4471-B243-B0059AF574EA}" srcOrd="0" destOrd="0" parTransId="{14B90A48-DD38-4E8D-97BA-1484DBE21061}" sibTransId="{22DEA085-5BBE-407A-B843-2C2CE49B724E}"/>
    <dgm:cxn modelId="{4F045353-E2DE-4C5A-80C1-4C04BF4A97AD}" srcId="{86ADACC1-851E-4AFD-98E9-491BE3D6653D}" destId="{C30DC1F2-20C4-4A55-8963-F5EF6AB6410E}" srcOrd="5" destOrd="0" parTransId="{F6AA2EE0-1EF0-424D-97F0-493B2CB70889}" sibTransId="{7806277C-6E10-4DC5-9C45-588DEF2607D4}"/>
    <dgm:cxn modelId="{13906009-18D8-46E6-A04C-7C3ABCB3E923}" type="presOf" srcId="{FCFBFE77-D277-4B76-9A24-DBDC22B6B84A}" destId="{E691964D-B44D-425B-B31B-EBFFEFC26F56}" srcOrd="0" destOrd="0" presId="urn:microsoft.com/office/officeart/2008/layout/HorizontalMultiLevelHierarchy"/>
    <dgm:cxn modelId="{B0C45A5F-7BA7-45C6-8939-8880133FC42C}" type="presOf" srcId="{2D3A8B18-CACE-4110-B8DC-1FDD2019CC21}" destId="{5293BE2B-2973-496A-B809-7D090618ADC0}" srcOrd="0" destOrd="0" presId="urn:microsoft.com/office/officeart/2008/layout/HorizontalMultiLevelHierarchy"/>
    <dgm:cxn modelId="{0659E414-3726-433E-9808-4AA74ABCFA7B}" type="presOf" srcId="{34175D5C-24AA-466D-8318-67141343E207}" destId="{F128F417-57AC-4D7B-B64D-2C93E716DCFC}" srcOrd="1" destOrd="0" presId="urn:microsoft.com/office/officeart/2008/layout/HorizontalMultiLevelHierarchy"/>
    <dgm:cxn modelId="{1367B637-4291-4DA7-B7C4-FD98BEFD0A61}" type="presOf" srcId="{5A73778E-1900-413B-848C-896D66C6188F}" destId="{2B668C7E-FF9D-4C44-A8E1-4B471DA8F25F}" srcOrd="0" destOrd="0" presId="urn:microsoft.com/office/officeart/2008/layout/HorizontalMultiLevelHierarchy"/>
    <dgm:cxn modelId="{9909BE0C-EF41-4976-A48E-9899893663CB}" type="presOf" srcId="{0E9AA172-8E28-49EE-ABA6-7AA814C2E470}" destId="{3014C353-539C-4A5B-BDA7-0C3EA882DB0B}" srcOrd="0" destOrd="0" presId="urn:microsoft.com/office/officeart/2008/layout/HorizontalMultiLevelHierarchy"/>
    <dgm:cxn modelId="{8805F622-28AA-4F5F-826F-4356DD2AFEF5}" type="presOf" srcId="{14B90A48-DD38-4E8D-97BA-1484DBE21061}" destId="{EAE9F2A9-4E79-49CE-BE1A-7B45DCCC4293}" srcOrd="1" destOrd="0" presId="urn:microsoft.com/office/officeart/2008/layout/HorizontalMultiLevelHierarchy"/>
    <dgm:cxn modelId="{DA6EB03C-664C-4E49-B830-1C3B427EDAB6}" type="presOf" srcId="{476FA4E3-39A9-4529-9651-CB35A42F11C4}" destId="{33ED70A8-F558-4EA4-9D46-9A3A426F7F04}" srcOrd="1" destOrd="0" presId="urn:microsoft.com/office/officeart/2008/layout/HorizontalMultiLevelHierarchy"/>
    <dgm:cxn modelId="{15A2808A-A2B3-493D-B6F4-C74F82A0A867}" type="presOf" srcId="{5A73778E-1900-413B-848C-896D66C6188F}" destId="{4E8889EC-D08C-4871-94C9-EA3BF8044D99}" srcOrd="1" destOrd="0" presId="urn:microsoft.com/office/officeart/2008/layout/HorizontalMultiLevelHierarchy"/>
    <dgm:cxn modelId="{B93EFC18-D4D4-49F8-9B6C-04BFBD401B5C}" srcId="{86ADACC1-851E-4AFD-98E9-491BE3D6653D}" destId="{246485E0-F318-4D16-A654-4470ECA855B0}" srcOrd="4" destOrd="0" parTransId="{34175D5C-24AA-466D-8318-67141343E207}" sibTransId="{ED1AAE9F-113B-4942-A4AF-0322BF86ECE1}"/>
    <dgm:cxn modelId="{5AEFA8CD-0DC6-4119-882F-00865DB46121}" type="presOf" srcId="{14B90A48-DD38-4E8D-97BA-1484DBE21061}" destId="{EC3B0F46-B777-4BBB-89E4-70275FD49ADA}" srcOrd="0" destOrd="0" presId="urn:microsoft.com/office/officeart/2008/layout/HorizontalMultiLevelHierarchy"/>
    <dgm:cxn modelId="{36CFDB34-3A91-4DC6-AAB6-458129686F33}" type="presOf" srcId="{4E879124-3F7E-4A78-8826-E3A9FACDE533}" destId="{C9924F13-52AE-41B3-8FE3-B4CE34122187}" srcOrd="0" destOrd="0" presId="urn:microsoft.com/office/officeart/2008/layout/HorizontalMultiLevelHierarchy"/>
    <dgm:cxn modelId="{A073AB8C-1936-4B8C-9471-3246EA33377C}" srcId="{86ADACC1-851E-4AFD-98E9-491BE3D6653D}" destId="{4E879124-3F7E-4A78-8826-E3A9FACDE533}" srcOrd="3" destOrd="0" parTransId="{476FA4E3-39A9-4529-9651-CB35A42F11C4}" sibTransId="{6EE2DE77-C302-4FCE-8772-AD2A8F363CFD}"/>
    <dgm:cxn modelId="{C97181D8-DEC4-4D08-9657-AC9561B2F75C}" type="presOf" srcId="{B57C064B-CF84-47AE-BAD4-F0DE01D63635}" destId="{4CC38C85-B293-4065-B4D9-4D24B0AA4C93}" srcOrd="1" destOrd="0" presId="urn:microsoft.com/office/officeart/2008/layout/HorizontalMultiLevelHierarchy"/>
    <dgm:cxn modelId="{29EF0D27-16B6-4594-8968-6D3B5EC2CCF5}" type="presOf" srcId="{424370E5-6FA7-465A-9CEE-FFDF61FE974F}" destId="{39A3940C-16F0-4C97-9910-E9D221A76B4A}" srcOrd="1" destOrd="0" presId="urn:microsoft.com/office/officeart/2008/layout/HorizontalMultiLevelHierarchy"/>
    <dgm:cxn modelId="{B22453DC-CCFE-4415-82D5-63FDAADFD620}" type="presOf" srcId="{476FA4E3-39A9-4529-9651-CB35A42F11C4}" destId="{2652D928-E241-4E17-82E7-0A5FC430F082}" srcOrd="0" destOrd="0" presId="urn:microsoft.com/office/officeart/2008/layout/HorizontalMultiLevelHierarchy"/>
    <dgm:cxn modelId="{2038295C-ACBC-4A36-BB4C-F8C9D02FF6C7}" type="presOf" srcId="{B57C064B-CF84-47AE-BAD4-F0DE01D63635}" destId="{325E383A-BB90-4B06-971B-E9599AC47D36}" srcOrd="0" destOrd="0" presId="urn:microsoft.com/office/officeart/2008/layout/HorizontalMultiLevelHierarchy"/>
    <dgm:cxn modelId="{88CA4A83-0E43-493D-BADB-E893A3983A40}" type="presOf" srcId="{246485E0-F318-4D16-A654-4470ECA855B0}" destId="{5C32258F-CDAC-4109-82E2-2BC58EE57753}" srcOrd="0" destOrd="0" presId="urn:microsoft.com/office/officeart/2008/layout/HorizontalMultiLevelHierarchy"/>
    <dgm:cxn modelId="{F832AC99-2E69-4AB9-A060-D4FEE3E2F2BD}" type="presOf" srcId="{F2B7F17F-BE98-42B6-A04B-A2AA8F5E7451}" destId="{0B831376-ED80-42FB-B3CC-5242CC179FC7}" srcOrd="0" destOrd="0" presId="urn:microsoft.com/office/officeart/2008/layout/HorizontalMultiLevelHierarchy"/>
    <dgm:cxn modelId="{ED037235-4F82-427B-ADF8-388B6AFA14B6}" type="presOf" srcId="{344A8EA1-42C7-4471-B243-B0059AF574EA}" destId="{682E2F15-3BEC-48F2-AB09-0FA0D2FDF6B2}" srcOrd="0" destOrd="0" presId="urn:microsoft.com/office/officeart/2008/layout/HorizontalMultiLevelHierarchy"/>
    <dgm:cxn modelId="{4A841B9C-6946-4E6F-ABC8-24D1894A1E1E}" type="presOf" srcId="{34175D5C-24AA-466D-8318-67141343E207}" destId="{E34B3A5A-1C9A-4942-BB41-6D247CC49AD8}" srcOrd="0" destOrd="0" presId="urn:microsoft.com/office/officeart/2008/layout/HorizontalMultiLevelHierarchy"/>
    <dgm:cxn modelId="{055C673F-C89C-4BDB-8B11-852A1621B90C}" type="presOf" srcId="{C30DC1F2-20C4-4A55-8963-F5EF6AB6410E}" destId="{B1F025EB-94BA-485C-861E-8B9DB4780E96}" srcOrd="0" destOrd="0" presId="urn:microsoft.com/office/officeart/2008/layout/HorizontalMultiLevelHierarchy"/>
    <dgm:cxn modelId="{80B6888C-028D-4636-980C-1051134F710E}" srcId="{C60112FF-0DC1-4EF6-B934-E877FBDD1E6D}" destId="{F0B70B14-C76E-4831-A46E-072C21C88F99}" srcOrd="2" destOrd="0" parTransId="{D8370886-D24E-4D02-BD48-7B0DA618F9CA}" sibTransId="{B0FABA90-8929-4348-A00F-C172644D7EE5}"/>
    <dgm:cxn modelId="{F2CD4A3B-C416-4BC1-9952-FEC9EBFBCCE5}" type="presOf" srcId="{86ADACC1-851E-4AFD-98E9-491BE3D6653D}" destId="{D00F6C13-0B2B-4C08-8C9C-F81C51FB0B3B}" srcOrd="0" destOrd="0" presId="urn:microsoft.com/office/officeart/2008/layout/HorizontalMultiLevelHierarchy"/>
    <dgm:cxn modelId="{8F80544B-8ED4-43D4-A6BC-1854D5A835A9}" srcId="{86ADACC1-851E-4AFD-98E9-491BE3D6653D}" destId="{46A5E179-E03C-4320-9FB7-81AC0D1D8C16}" srcOrd="1" destOrd="0" parTransId="{424370E5-6FA7-465A-9CEE-FFDF61FE974F}" sibTransId="{5FE7EB8B-22E1-4C72-ADE9-A8FF30D981B6}"/>
    <dgm:cxn modelId="{D1FC5256-C924-4955-AB2E-6C596A4054A1}" srcId="{2D3A8B18-CACE-4110-B8DC-1FDD2019CC21}" destId="{C60112FF-0DC1-4EF6-B934-E877FBDD1E6D}" srcOrd="0" destOrd="0" parTransId="{2D20870D-28C0-477A-87E7-0AF3E1DE707F}" sibTransId="{94C426E8-B827-4A4A-B959-99462035655F}"/>
    <dgm:cxn modelId="{68EEA465-4ED9-44D8-980F-03A3F81F4AB3}" type="presOf" srcId="{D8370886-D24E-4D02-BD48-7B0DA618F9CA}" destId="{380FB1E2-643F-475B-8662-6BFB58ABC431}" srcOrd="0" destOrd="0" presId="urn:microsoft.com/office/officeart/2008/layout/HorizontalMultiLevelHierarchy"/>
    <dgm:cxn modelId="{E308C952-90D2-40DC-88BB-FBA861AD4810}" srcId="{C60112FF-0DC1-4EF6-B934-E877FBDD1E6D}" destId="{3A74A336-D77D-4CB2-9FA7-8B72443C8F69}" srcOrd="0" destOrd="0" parTransId="{5A73778E-1900-413B-848C-896D66C6188F}" sibTransId="{6D03A0A9-CBE5-46E2-9C55-13F6AE889A94}"/>
    <dgm:cxn modelId="{950A551F-0366-4679-86DF-7E95D02D2B46}" type="presOf" srcId="{F6AA2EE0-1EF0-424D-97F0-493B2CB70889}" destId="{916D1D66-DC4E-4021-9B73-B8F1AC96303F}" srcOrd="1" destOrd="0" presId="urn:microsoft.com/office/officeart/2008/layout/HorizontalMultiLevelHierarchy"/>
    <dgm:cxn modelId="{66565700-A8B3-43EE-9E4E-077A122882DA}" srcId="{C60112FF-0DC1-4EF6-B934-E877FBDD1E6D}" destId="{0E9AA172-8E28-49EE-ABA6-7AA814C2E470}" srcOrd="1" destOrd="0" parTransId="{65C1F30D-584E-4C5C-AFAB-4A8FAE3D03BE}" sibTransId="{E0E536BA-78D9-4384-BFC1-0A7707EFFE17}"/>
    <dgm:cxn modelId="{9C2454E0-3BE7-42F9-AEC9-F502D8D07510}" type="presOf" srcId="{E55C2093-3415-4945-9962-1A1F67B69612}" destId="{80C7F904-DFCB-4C06-8AB1-898C20C1E4C9}" srcOrd="0" destOrd="0" presId="urn:microsoft.com/office/officeart/2008/layout/HorizontalMultiLevelHierarchy"/>
    <dgm:cxn modelId="{6C525B3D-6156-439B-BBEC-9B3851D31D5D}" type="presOf" srcId="{65C1F30D-584E-4C5C-AFAB-4A8FAE3D03BE}" destId="{D57E4B4C-E32E-439A-8FDF-B48593BDF7A0}" srcOrd="0" destOrd="0" presId="urn:microsoft.com/office/officeart/2008/layout/HorizontalMultiLevelHierarchy"/>
    <dgm:cxn modelId="{CFC296EB-2B4B-4D2B-AE84-D88CCB6EAF2C}" type="presOf" srcId="{F6AA2EE0-1EF0-424D-97F0-493B2CB70889}" destId="{251016B2-9ECB-423A-81ED-2E4FBBC09043}" srcOrd="0" destOrd="0" presId="urn:microsoft.com/office/officeart/2008/layout/HorizontalMultiLevelHierarchy"/>
    <dgm:cxn modelId="{FB6AD3B1-696C-4EA8-B46D-4D4046C34976}" type="presParOf" srcId="{E691964D-B44D-425B-B31B-EBFFEFC26F56}" destId="{EFF6C599-9A36-4A33-BCEF-992AA980C198}" srcOrd="0" destOrd="0" presId="urn:microsoft.com/office/officeart/2008/layout/HorizontalMultiLevelHierarchy"/>
    <dgm:cxn modelId="{1B8F28BB-EB60-4FE2-BD58-8725E66F25CD}" type="presParOf" srcId="{EFF6C599-9A36-4A33-BCEF-992AA980C198}" destId="{5293BE2B-2973-496A-B809-7D090618ADC0}" srcOrd="0" destOrd="0" presId="urn:microsoft.com/office/officeart/2008/layout/HorizontalMultiLevelHierarchy"/>
    <dgm:cxn modelId="{C591FE88-79FE-494E-9644-22A37C7495C5}" type="presParOf" srcId="{EFF6C599-9A36-4A33-BCEF-992AA980C198}" destId="{958DFD89-B92A-407E-89E5-D766328604A3}" srcOrd="1" destOrd="0" presId="urn:microsoft.com/office/officeart/2008/layout/HorizontalMultiLevelHierarchy"/>
    <dgm:cxn modelId="{6CEE19A2-06B5-4222-97EB-69596ED7FA15}" type="presParOf" srcId="{958DFD89-B92A-407E-89E5-D766328604A3}" destId="{78AFEF91-1373-4825-B545-B14AC2B18BB5}" srcOrd="0" destOrd="0" presId="urn:microsoft.com/office/officeart/2008/layout/HorizontalMultiLevelHierarchy"/>
    <dgm:cxn modelId="{B2057EB9-9992-4A24-A9CF-6037E3DCA891}" type="presParOf" srcId="{78AFEF91-1373-4825-B545-B14AC2B18BB5}" destId="{6B964D66-3CB4-46B9-9231-1DB1FC2A4C8C}" srcOrd="0" destOrd="0" presId="urn:microsoft.com/office/officeart/2008/layout/HorizontalMultiLevelHierarchy"/>
    <dgm:cxn modelId="{9B6A869B-5D12-4FF7-94CD-A559B1BDA406}" type="presParOf" srcId="{958DFD89-B92A-407E-89E5-D766328604A3}" destId="{88F2CFD0-7715-4994-AF47-AC0890BF663B}" srcOrd="1" destOrd="0" presId="urn:microsoft.com/office/officeart/2008/layout/HorizontalMultiLevelHierarchy"/>
    <dgm:cxn modelId="{04324C6B-9C31-45BE-9878-F11976E3B24D}" type="presParOf" srcId="{88F2CFD0-7715-4994-AF47-AC0890BF663B}" destId="{D4D71CC2-733D-472E-8A89-51F9DF301404}" srcOrd="0" destOrd="0" presId="urn:microsoft.com/office/officeart/2008/layout/HorizontalMultiLevelHierarchy"/>
    <dgm:cxn modelId="{6D625B04-4366-4AE8-B301-F411E58D867B}" type="presParOf" srcId="{88F2CFD0-7715-4994-AF47-AC0890BF663B}" destId="{18059EB5-B6D8-46EA-AFE0-0199B871EE36}" srcOrd="1" destOrd="0" presId="urn:microsoft.com/office/officeart/2008/layout/HorizontalMultiLevelHierarchy"/>
    <dgm:cxn modelId="{AA7D8B0F-8080-48F7-A43E-132127B94A4D}" type="presParOf" srcId="{18059EB5-B6D8-46EA-AFE0-0199B871EE36}" destId="{2B668C7E-FF9D-4C44-A8E1-4B471DA8F25F}" srcOrd="0" destOrd="0" presId="urn:microsoft.com/office/officeart/2008/layout/HorizontalMultiLevelHierarchy"/>
    <dgm:cxn modelId="{7F0992CE-492E-4880-8C04-54BB607933EF}" type="presParOf" srcId="{2B668C7E-FF9D-4C44-A8E1-4B471DA8F25F}" destId="{4E8889EC-D08C-4871-94C9-EA3BF8044D99}" srcOrd="0" destOrd="0" presId="urn:microsoft.com/office/officeart/2008/layout/HorizontalMultiLevelHierarchy"/>
    <dgm:cxn modelId="{76517807-85DC-4C16-8C47-A2321259D0D3}" type="presParOf" srcId="{18059EB5-B6D8-46EA-AFE0-0199B871EE36}" destId="{8861C7C5-CF3C-4E34-861D-D968856EBE1E}" srcOrd="1" destOrd="0" presId="urn:microsoft.com/office/officeart/2008/layout/HorizontalMultiLevelHierarchy"/>
    <dgm:cxn modelId="{0F91D877-9FF3-4F99-BA3F-20F4BE77F47F}" type="presParOf" srcId="{8861C7C5-CF3C-4E34-861D-D968856EBE1E}" destId="{58BA2111-ACCF-4773-9534-03AAA9C3DD0C}" srcOrd="0" destOrd="0" presId="urn:microsoft.com/office/officeart/2008/layout/HorizontalMultiLevelHierarchy"/>
    <dgm:cxn modelId="{1E53FE30-A86A-4454-A72A-513C6AC2EE12}" type="presParOf" srcId="{8861C7C5-CF3C-4E34-861D-D968856EBE1E}" destId="{C05E6FDE-C13D-4860-A0EA-DC7C6536DCAF}" srcOrd="1" destOrd="0" presId="urn:microsoft.com/office/officeart/2008/layout/HorizontalMultiLevelHierarchy"/>
    <dgm:cxn modelId="{E0B07DF9-02A5-4ADA-8285-00975144D21E}" type="presParOf" srcId="{18059EB5-B6D8-46EA-AFE0-0199B871EE36}" destId="{D57E4B4C-E32E-439A-8FDF-B48593BDF7A0}" srcOrd="2" destOrd="0" presId="urn:microsoft.com/office/officeart/2008/layout/HorizontalMultiLevelHierarchy"/>
    <dgm:cxn modelId="{77DD58A3-3D95-4CD0-B281-5CDFFD378822}" type="presParOf" srcId="{D57E4B4C-E32E-439A-8FDF-B48593BDF7A0}" destId="{C5504C9C-671B-4ED9-A25B-00760A1E805F}" srcOrd="0" destOrd="0" presId="urn:microsoft.com/office/officeart/2008/layout/HorizontalMultiLevelHierarchy"/>
    <dgm:cxn modelId="{3A27E7F1-3534-49E0-B80A-23351BEE7710}" type="presParOf" srcId="{18059EB5-B6D8-46EA-AFE0-0199B871EE36}" destId="{B13EB545-7201-4AC1-B882-FF2016E3BE96}" srcOrd="3" destOrd="0" presId="urn:microsoft.com/office/officeart/2008/layout/HorizontalMultiLevelHierarchy"/>
    <dgm:cxn modelId="{A8CE93AA-E837-41AF-8A04-CE8AD568B260}" type="presParOf" srcId="{B13EB545-7201-4AC1-B882-FF2016E3BE96}" destId="{3014C353-539C-4A5B-BDA7-0C3EA882DB0B}" srcOrd="0" destOrd="0" presId="urn:microsoft.com/office/officeart/2008/layout/HorizontalMultiLevelHierarchy"/>
    <dgm:cxn modelId="{1188C8B8-0039-488E-B40C-212844AD0F89}" type="presParOf" srcId="{B13EB545-7201-4AC1-B882-FF2016E3BE96}" destId="{B8C2F9A3-5931-4C94-83C8-94216BE2FB6A}" srcOrd="1" destOrd="0" presId="urn:microsoft.com/office/officeart/2008/layout/HorizontalMultiLevelHierarchy"/>
    <dgm:cxn modelId="{45F22A59-B9EB-43E8-A1ED-26DC9C0C17C3}" type="presParOf" srcId="{18059EB5-B6D8-46EA-AFE0-0199B871EE36}" destId="{380FB1E2-643F-475B-8662-6BFB58ABC431}" srcOrd="4" destOrd="0" presId="urn:microsoft.com/office/officeart/2008/layout/HorizontalMultiLevelHierarchy"/>
    <dgm:cxn modelId="{0ABDA52C-6498-4A22-BEDD-858B2D34057E}" type="presParOf" srcId="{380FB1E2-643F-475B-8662-6BFB58ABC431}" destId="{189B443F-AB3D-428F-95BC-7BF7472EDD7A}" srcOrd="0" destOrd="0" presId="urn:microsoft.com/office/officeart/2008/layout/HorizontalMultiLevelHierarchy"/>
    <dgm:cxn modelId="{1286BFA6-85F2-4DE5-96FC-9447E670BCBE}" type="presParOf" srcId="{18059EB5-B6D8-46EA-AFE0-0199B871EE36}" destId="{DFC8D175-BAFD-43D5-909B-CD52793FDC36}" srcOrd="5" destOrd="0" presId="urn:microsoft.com/office/officeart/2008/layout/HorizontalMultiLevelHierarchy"/>
    <dgm:cxn modelId="{83D0211E-1994-4169-81B4-19C80A2CCF30}" type="presParOf" srcId="{DFC8D175-BAFD-43D5-909B-CD52793FDC36}" destId="{666061F0-B92F-474F-9F03-31DDB646F654}" srcOrd="0" destOrd="0" presId="urn:microsoft.com/office/officeart/2008/layout/HorizontalMultiLevelHierarchy"/>
    <dgm:cxn modelId="{B109D736-8222-46FB-B9AB-ED30462D0FDA}" type="presParOf" srcId="{DFC8D175-BAFD-43D5-909B-CD52793FDC36}" destId="{4F59B7C4-5A37-4A1C-8146-0040E515E64A}" srcOrd="1" destOrd="0" presId="urn:microsoft.com/office/officeart/2008/layout/HorizontalMultiLevelHierarchy"/>
    <dgm:cxn modelId="{E49372A5-BDE2-431C-870B-C50F4027F34E}" type="presParOf" srcId="{958DFD89-B92A-407E-89E5-D766328604A3}" destId="{325E383A-BB90-4B06-971B-E9599AC47D36}" srcOrd="2" destOrd="0" presId="urn:microsoft.com/office/officeart/2008/layout/HorizontalMultiLevelHierarchy"/>
    <dgm:cxn modelId="{CA262C60-375E-412E-AD72-07E12261A492}" type="presParOf" srcId="{325E383A-BB90-4B06-971B-E9599AC47D36}" destId="{4CC38C85-B293-4065-B4D9-4D24B0AA4C93}" srcOrd="0" destOrd="0" presId="urn:microsoft.com/office/officeart/2008/layout/HorizontalMultiLevelHierarchy"/>
    <dgm:cxn modelId="{D7DDD755-A6B2-498A-8790-2857D8E847AA}" type="presParOf" srcId="{958DFD89-B92A-407E-89E5-D766328604A3}" destId="{836F9EA2-51C9-4B6B-B9A4-1A1A6C6B103E}" srcOrd="3" destOrd="0" presId="urn:microsoft.com/office/officeart/2008/layout/HorizontalMultiLevelHierarchy"/>
    <dgm:cxn modelId="{9908D9A6-AD93-491E-88CA-14210DBBCF80}" type="presParOf" srcId="{836F9EA2-51C9-4B6B-B9A4-1A1A6C6B103E}" destId="{D00F6C13-0B2B-4C08-8C9C-F81C51FB0B3B}" srcOrd="0" destOrd="0" presId="urn:microsoft.com/office/officeart/2008/layout/HorizontalMultiLevelHierarchy"/>
    <dgm:cxn modelId="{6F98A421-FE31-401F-9FB5-2EF2A59B6D64}" type="presParOf" srcId="{836F9EA2-51C9-4B6B-B9A4-1A1A6C6B103E}" destId="{4C175F65-56D5-4F37-96B3-652F11324E33}" srcOrd="1" destOrd="0" presId="urn:microsoft.com/office/officeart/2008/layout/HorizontalMultiLevelHierarchy"/>
    <dgm:cxn modelId="{F66700A0-C9A2-4D12-B382-6193B28F8E4C}" type="presParOf" srcId="{4C175F65-56D5-4F37-96B3-652F11324E33}" destId="{EC3B0F46-B777-4BBB-89E4-70275FD49ADA}" srcOrd="0" destOrd="0" presId="urn:microsoft.com/office/officeart/2008/layout/HorizontalMultiLevelHierarchy"/>
    <dgm:cxn modelId="{98B3A7CB-3BDD-4265-8E4B-7B6140C08C39}" type="presParOf" srcId="{EC3B0F46-B777-4BBB-89E4-70275FD49ADA}" destId="{EAE9F2A9-4E79-49CE-BE1A-7B45DCCC4293}" srcOrd="0" destOrd="0" presId="urn:microsoft.com/office/officeart/2008/layout/HorizontalMultiLevelHierarchy"/>
    <dgm:cxn modelId="{A335A569-1E21-4CBD-8B2B-54F537DD37E3}" type="presParOf" srcId="{4C175F65-56D5-4F37-96B3-652F11324E33}" destId="{150F0FF8-DDDB-424A-AC8D-67F91F5112C0}" srcOrd="1" destOrd="0" presId="urn:microsoft.com/office/officeart/2008/layout/HorizontalMultiLevelHierarchy"/>
    <dgm:cxn modelId="{612E5ADA-9CB3-430B-A21F-142539D1AD7A}" type="presParOf" srcId="{150F0FF8-DDDB-424A-AC8D-67F91F5112C0}" destId="{682E2F15-3BEC-48F2-AB09-0FA0D2FDF6B2}" srcOrd="0" destOrd="0" presId="urn:microsoft.com/office/officeart/2008/layout/HorizontalMultiLevelHierarchy"/>
    <dgm:cxn modelId="{244CB8D7-D71D-4D6B-B008-272FC4474A25}" type="presParOf" srcId="{150F0FF8-DDDB-424A-AC8D-67F91F5112C0}" destId="{88D21A96-EF92-4DB2-A266-87323D46F700}" srcOrd="1" destOrd="0" presId="urn:microsoft.com/office/officeart/2008/layout/HorizontalMultiLevelHierarchy"/>
    <dgm:cxn modelId="{AF479FB9-F4A8-440C-879D-4DDDE3F54206}" type="presParOf" srcId="{4C175F65-56D5-4F37-96B3-652F11324E33}" destId="{225A01BF-EC5A-47C8-BC6B-D31497F1A65B}" srcOrd="2" destOrd="0" presId="urn:microsoft.com/office/officeart/2008/layout/HorizontalMultiLevelHierarchy"/>
    <dgm:cxn modelId="{7B9FA755-146F-4401-A3FE-FEED649AA113}" type="presParOf" srcId="{225A01BF-EC5A-47C8-BC6B-D31497F1A65B}" destId="{39A3940C-16F0-4C97-9910-E9D221A76B4A}" srcOrd="0" destOrd="0" presId="urn:microsoft.com/office/officeart/2008/layout/HorizontalMultiLevelHierarchy"/>
    <dgm:cxn modelId="{16ABDCDE-369F-4524-8B42-D14900D488B1}" type="presParOf" srcId="{4C175F65-56D5-4F37-96B3-652F11324E33}" destId="{19D4C1D7-6455-4A63-AB41-5298F7E18EAA}" srcOrd="3" destOrd="0" presId="urn:microsoft.com/office/officeart/2008/layout/HorizontalMultiLevelHierarchy"/>
    <dgm:cxn modelId="{7CBA8E85-967F-4D40-9595-1F7E1549A958}" type="presParOf" srcId="{19D4C1D7-6455-4A63-AB41-5298F7E18EAA}" destId="{11037FA5-D396-4077-AB9C-DE7AEC36CB01}" srcOrd="0" destOrd="0" presId="urn:microsoft.com/office/officeart/2008/layout/HorizontalMultiLevelHierarchy"/>
    <dgm:cxn modelId="{46869C9F-81B6-4A66-B76D-737185A27CA1}" type="presParOf" srcId="{19D4C1D7-6455-4A63-AB41-5298F7E18EAA}" destId="{FF73B302-546D-42B9-A5AE-1A5F6B15C2F2}" srcOrd="1" destOrd="0" presId="urn:microsoft.com/office/officeart/2008/layout/HorizontalMultiLevelHierarchy"/>
    <dgm:cxn modelId="{60F3B22B-4D96-44DD-B5C6-26FF89BB31E7}" type="presParOf" srcId="{4C175F65-56D5-4F37-96B3-652F11324E33}" destId="{80C7F904-DFCB-4C06-8AB1-898C20C1E4C9}" srcOrd="4" destOrd="0" presId="urn:microsoft.com/office/officeart/2008/layout/HorizontalMultiLevelHierarchy"/>
    <dgm:cxn modelId="{A5639EBB-222C-4949-876B-EA520EDC7361}" type="presParOf" srcId="{80C7F904-DFCB-4C06-8AB1-898C20C1E4C9}" destId="{DA9F7BA6-4F21-4C5E-9790-8CF3A97A9C9B}" srcOrd="0" destOrd="0" presId="urn:microsoft.com/office/officeart/2008/layout/HorizontalMultiLevelHierarchy"/>
    <dgm:cxn modelId="{11DBC92E-87B1-4588-AF4F-1A729484CD4C}" type="presParOf" srcId="{4C175F65-56D5-4F37-96B3-652F11324E33}" destId="{C0575B9A-38AC-46E8-B5C8-E5643A5BC132}" srcOrd="5" destOrd="0" presId="urn:microsoft.com/office/officeart/2008/layout/HorizontalMultiLevelHierarchy"/>
    <dgm:cxn modelId="{08683D96-121A-4A18-AB63-A9BED22D199A}" type="presParOf" srcId="{C0575B9A-38AC-46E8-B5C8-E5643A5BC132}" destId="{0B831376-ED80-42FB-B3CC-5242CC179FC7}" srcOrd="0" destOrd="0" presId="urn:microsoft.com/office/officeart/2008/layout/HorizontalMultiLevelHierarchy"/>
    <dgm:cxn modelId="{0590C206-279C-4317-B603-ACB2BD5CDC88}" type="presParOf" srcId="{C0575B9A-38AC-46E8-B5C8-E5643A5BC132}" destId="{D07D53CB-3C1D-4D5C-B241-9F7EC643F19C}" srcOrd="1" destOrd="0" presId="urn:microsoft.com/office/officeart/2008/layout/HorizontalMultiLevelHierarchy"/>
    <dgm:cxn modelId="{76F9AB41-BC7A-47CA-90FE-F60D6FDD1488}" type="presParOf" srcId="{4C175F65-56D5-4F37-96B3-652F11324E33}" destId="{2652D928-E241-4E17-82E7-0A5FC430F082}" srcOrd="6" destOrd="0" presId="urn:microsoft.com/office/officeart/2008/layout/HorizontalMultiLevelHierarchy"/>
    <dgm:cxn modelId="{EEF30116-489F-44C1-AEDC-D6F7AD53BE34}" type="presParOf" srcId="{2652D928-E241-4E17-82E7-0A5FC430F082}" destId="{33ED70A8-F558-4EA4-9D46-9A3A426F7F04}" srcOrd="0" destOrd="0" presId="urn:microsoft.com/office/officeart/2008/layout/HorizontalMultiLevelHierarchy"/>
    <dgm:cxn modelId="{77020C9B-3BFC-46B5-81EB-0F3BC5E25C66}" type="presParOf" srcId="{4C175F65-56D5-4F37-96B3-652F11324E33}" destId="{EA43095C-B1E7-449C-887A-66666EBBE5BE}" srcOrd="7" destOrd="0" presId="urn:microsoft.com/office/officeart/2008/layout/HorizontalMultiLevelHierarchy"/>
    <dgm:cxn modelId="{1F08A69A-DF32-4045-B167-61A3DA7B8A8E}" type="presParOf" srcId="{EA43095C-B1E7-449C-887A-66666EBBE5BE}" destId="{C9924F13-52AE-41B3-8FE3-B4CE34122187}" srcOrd="0" destOrd="0" presId="urn:microsoft.com/office/officeart/2008/layout/HorizontalMultiLevelHierarchy"/>
    <dgm:cxn modelId="{56F2F5DD-C132-4BA6-B343-2219E823E38C}" type="presParOf" srcId="{EA43095C-B1E7-449C-887A-66666EBBE5BE}" destId="{8A04E9B9-80D3-4F11-857E-78E441255E5B}" srcOrd="1" destOrd="0" presId="urn:microsoft.com/office/officeart/2008/layout/HorizontalMultiLevelHierarchy"/>
    <dgm:cxn modelId="{8E2469E9-1C2F-4F84-9CD4-42BADD919E78}" type="presParOf" srcId="{4C175F65-56D5-4F37-96B3-652F11324E33}" destId="{E34B3A5A-1C9A-4942-BB41-6D247CC49AD8}" srcOrd="8" destOrd="0" presId="urn:microsoft.com/office/officeart/2008/layout/HorizontalMultiLevelHierarchy"/>
    <dgm:cxn modelId="{5FD2FEA8-51FA-420D-84F0-2B82351557D6}" type="presParOf" srcId="{E34B3A5A-1C9A-4942-BB41-6D247CC49AD8}" destId="{F128F417-57AC-4D7B-B64D-2C93E716DCFC}" srcOrd="0" destOrd="0" presId="urn:microsoft.com/office/officeart/2008/layout/HorizontalMultiLevelHierarchy"/>
    <dgm:cxn modelId="{45635B72-7718-4307-B7EF-D8C3806ACD1A}" type="presParOf" srcId="{4C175F65-56D5-4F37-96B3-652F11324E33}" destId="{B5AE6E31-2D8A-4982-8B1E-A19278DB7920}" srcOrd="9" destOrd="0" presId="urn:microsoft.com/office/officeart/2008/layout/HorizontalMultiLevelHierarchy"/>
    <dgm:cxn modelId="{87DEB012-C0B3-44BE-8A46-31F5E88E60CC}" type="presParOf" srcId="{B5AE6E31-2D8A-4982-8B1E-A19278DB7920}" destId="{5C32258F-CDAC-4109-82E2-2BC58EE57753}" srcOrd="0" destOrd="0" presId="urn:microsoft.com/office/officeart/2008/layout/HorizontalMultiLevelHierarchy"/>
    <dgm:cxn modelId="{88DA1461-E7E3-41DB-96A4-CB6DB2D1D3E8}" type="presParOf" srcId="{B5AE6E31-2D8A-4982-8B1E-A19278DB7920}" destId="{75934615-0B32-429A-B48E-9456067A403F}" srcOrd="1" destOrd="0" presId="urn:microsoft.com/office/officeart/2008/layout/HorizontalMultiLevelHierarchy"/>
    <dgm:cxn modelId="{B5290D12-1F9F-43F0-B572-9343A2AA3EA9}" type="presParOf" srcId="{4C175F65-56D5-4F37-96B3-652F11324E33}" destId="{251016B2-9ECB-423A-81ED-2E4FBBC09043}" srcOrd="10" destOrd="0" presId="urn:microsoft.com/office/officeart/2008/layout/HorizontalMultiLevelHierarchy"/>
    <dgm:cxn modelId="{B7D7A2A3-29DD-4101-9F59-BF9AEF4667D1}" type="presParOf" srcId="{251016B2-9ECB-423A-81ED-2E4FBBC09043}" destId="{916D1D66-DC4E-4021-9B73-B8F1AC96303F}" srcOrd="0" destOrd="0" presId="urn:microsoft.com/office/officeart/2008/layout/HorizontalMultiLevelHierarchy"/>
    <dgm:cxn modelId="{06228A23-62EE-4850-B3F6-DDF8AEDC96B6}" type="presParOf" srcId="{4C175F65-56D5-4F37-96B3-652F11324E33}" destId="{A46F29D7-BD2D-47D7-91A5-5E214D1E70D2}" srcOrd="11" destOrd="0" presId="urn:microsoft.com/office/officeart/2008/layout/HorizontalMultiLevelHierarchy"/>
    <dgm:cxn modelId="{ECB0E787-BE55-4BDE-A132-5B7AE20FA64B}" type="presParOf" srcId="{A46F29D7-BD2D-47D7-91A5-5E214D1E70D2}" destId="{B1F025EB-94BA-485C-861E-8B9DB4780E96}" srcOrd="0" destOrd="0" presId="urn:microsoft.com/office/officeart/2008/layout/HorizontalMultiLevelHierarchy"/>
    <dgm:cxn modelId="{DC2CAB10-0D70-4EFC-A9A1-B9E149C1246D}" type="presParOf" srcId="{A46F29D7-BD2D-47D7-91A5-5E214D1E70D2}" destId="{D4164AFF-4E08-4CAE-83BF-17233B1F701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247624-D998-4E02-A794-C493668FA1A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2B82350D-3BC5-4EF2-9539-134EC181DC32}">
      <dgm:prSet phldrT="[Text]"/>
      <dgm:spPr/>
      <dgm:t>
        <a:bodyPr/>
        <a:lstStyle/>
        <a:p>
          <a:r>
            <a:rPr lang="hi-IN" b="0" i="0" dirty="0" smtClean="0"/>
            <a:t>सरल भाषाशैली</a:t>
          </a:r>
          <a:endParaRPr lang="en-IN" dirty="0"/>
        </a:p>
      </dgm:t>
    </dgm:pt>
    <dgm:pt modelId="{C7B6FBBC-48DA-4C2A-B3D8-0179C4E169CB}" type="parTrans" cxnId="{6A334813-2BBF-4EEC-BEEA-7D34FD8772A8}">
      <dgm:prSet/>
      <dgm:spPr/>
      <dgm:t>
        <a:bodyPr/>
        <a:lstStyle/>
        <a:p>
          <a:endParaRPr lang="en-IN"/>
        </a:p>
      </dgm:t>
    </dgm:pt>
    <dgm:pt modelId="{2E1C949B-78CF-4D2C-9119-3B96A6EB5E20}" type="sibTrans" cxnId="{6A334813-2BBF-4EEC-BEEA-7D34FD8772A8}">
      <dgm:prSet/>
      <dgm:spPr/>
      <dgm:t>
        <a:bodyPr/>
        <a:lstStyle/>
        <a:p>
          <a:endParaRPr lang="en-IN"/>
        </a:p>
      </dgm:t>
    </dgm:pt>
    <dgm:pt modelId="{80E592F6-06C9-4D76-8F4E-AFAA80B9CE32}">
      <dgm:prSet phldrT="[Text]"/>
      <dgm:spPr/>
      <dgm:t>
        <a:bodyPr/>
        <a:lstStyle/>
        <a:p>
          <a:r>
            <a:rPr lang="hi-IN" b="0" i="0" dirty="0" smtClean="0"/>
            <a:t>पत्र की भाषा साधारणतः सरल और बोलचाल की होनी चाहिए। शब्दों के प्रयोग में सावधानी रखनी चाहिए। ये उपयुक्त, सटीक, सरल और मधुर हों। सारी बात सीधे-सादे ढंग से स्पष्ट और प्रत्यक्ष लिखनी चाहिए। बातों को घुमा-फिराकर लिखना उचित नहीं।</a:t>
          </a:r>
          <a:endParaRPr lang="en-IN" dirty="0"/>
        </a:p>
      </dgm:t>
    </dgm:pt>
    <dgm:pt modelId="{74D8D192-D575-4BAB-A9CC-AF3B107A061F}" type="parTrans" cxnId="{E7AAE7D9-4193-48B4-9D9E-6C7662A01334}">
      <dgm:prSet/>
      <dgm:spPr/>
      <dgm:t>
        <a:bodyPr/>
        <a:lstStyle/>
        <a:p>
          <a:endParaRPr lang="en-IN"/>
        </a:p>
      </dgm:t>
    </dgm:pt>
    <dgm:pt modelId="{AF19D127-1C8B-4F91-8374-32B67756BA17}" type="sibTrans" cxnId="{E7AAE7D9-4193-48B4-9D9E-6C7662A01334}">
      <dgm:prSet/>
      <dgm:spPr/>
      <dgm:t>
        <a:bodyPr/>
        <a:lstStyle/>
        <a:p>
          <a:endParaRPr lang="en-IN"/>
        </a:p>
      </dgm:t>
    </dgm:pt>
    <dgm:pt modelId="{A8A29B36-E68D-4C8A-BA9D-924B4B0B4853}">
      <dgm:prSet/>
      <dgm:spPr/>
      <dgm:t>
        <a:bodyPr/>
        <a:lstStyle/>
        <a:p>
          <a:r>
            <a:rPr lang="hi-IN" b="0" i="0" dirty="0" smtClean="0"/>
            <a:t>विचारों की सुस्पष्टता </a:t>
          </a:r>
          <a:endParaRPr lang="en-IN" dirty="0"/>
        </a:p>
      </dgm:t>
    </dgm:pt>
    <dgm:pt modelId="{61611EFE-F688-4E2B-A32B-21E56E35F473}" type="parTrans" cxnId="{5B15C146-8F8E-4106-9CB6-32E44B248F0F}">
      <dgm:prSet/>
      <dgm:spPr/>
      <dgm:t>
        <a:bodyPr/>
        <a:lstStyle/>
        <a:p>
          <a:endParaRPr lang="en-IN"/>
        </a:p>
      </dgm:t>
    </dgm:pt>
    <dgm:pt modelId="{F9570BA4-E895-4B35-9D9A-69548F3B1875}" type="sibTrans" cxnId="{5B15C146-8F8E-4106-9CB6-32E44B248F0F}">
      <dgm:prSet/>
      <dgm:spPr/>
      <dgm:t>
        <a:bodyPr/>
        <a:lstStyle/>
        <a:p>
          <a:endParaRPr lang="en-IN"/>
        </a:p>
      </dgm:t>
    </dgm:pt>
    <dgm:pt modelId="{D74483CF-D155-4FB2-90E6-6C96787FC7CE}">
      <dgm:prSet phldrT="[Text]"/>
      <dgm:spPr/>
      <dgm:t>
        <a:bodyPr/>
        <a:lstStyle/>
        <a:p>
          <a:r>
            <a:rPr lang="hi-IN" b="0" i="0" dirty="0" smtClean="0"/>
            <a:t>पत्र में लेखक के विचार सुस्पष्ट और सुलझे होने चाहिए|</a:t>
          </a:r>
          <a:endParaRPr lang="en-IN" dirty="0"/>
        </a:p>
      </dgm:t>
    </dgm:pt>
    <dgm:pt modelId="{B2EB2355-C219-4350-A62F-ED756198EF8B}" type="parTrans" cxnId="{D8AE805B-86BD-428B-9450-CC84C173FA8B}">
      <dgm:prSet/>
      <dgm:spPr/>
      <dgm:t>
        <a:bodyPr/>
        <a:lstStyle/>
        <a:p>
          <a:endParaRPr lang="en-IN"/>
        </a:p>
      </dgm:t>
    </dgm:pt>
    <dgm:pt modelId="{A1360ED9-2244-4727-B889-DFDBD25895F0}" type="sibTrans" cxnId="{D8AE805B-86BD-428B-9450-CC84C173FA8B}">
      <dgm:prSet/>
      <dgm:spPr/>
      <dgm:t>
        <a:bodyPr/>
        <a:lstStyle/>
        <a:p>
          <a:endParaRPr lang="en-IN"/>
        </a:p>
      </dgm:t>
    </dgm:pt>
    <dgm:pt modelId="{BD5CADA3-1590-4A39-9BA0-FFD53E9A9468}">
      <dgm:prSet phldrT="[Text]"/>
      <dgm:spPr/>
      <dgm:t>
        <a:bodyPr/>
        <a:lstStyle/>
        <a:p>
          <a:r>
            <a:rPr lang="hi-IN" b="0" i="0" dirty="0" smtClean="0"/>
            <a:t>संक्षेप और सम्पूर्णता</a:t>
          </a:r>
          <a:endParaRPr lang="en-IN" b="0" dirty="0"/>
        </a:p>
      </dgm:t>
    </dgm:pt>
    <dgm:pt modelId="{8A72CA12-DC11-41F6-9722-ACEE588D5E42}" type="parTrans" cxnId="{935F1C53-3FA4-4A99-BEE1-D0EC86D06BB6}">
      <dgm:prSet/>
      <dgm:spPr/>
      <dgm:t>
        <a:bodyPr/>
        <a:lstStyle/>
        <a:p>
          <a:endParaRPr lang="en-IN"/>
        </a:p>
      </dgm:t>
    </dgm:pt>
    <dgm:pt modelId="{413196B1-6DB7-4744-8AE5-ED83C1A25F74}" type="sibTrans" cxnId="{935F1C53-3FA4-4A99-BEE1-D0EC86D06BB6}">
      <dgm:prSet/>
      <dgm:spPr/>
      <dgm:t>
        <a:bodyPr/>
        <a:lstStyle/>
        <a:p>
          <a:endParaRPr lang="en-IN"/>
        </a:p>
      </dgm:t>
    </dgm:pt>
    <dgm:pt modelId="{14F4E910-5C00-4C28-A103-75C147AD2C2A}">
      <dgm:prSet phldrT="[Text]"/>
      <dgm:spPr/>
      <dgm:t>
        <a:bodyPr/>
        <a:lstStyle/>
        <a:p>
          <a:r>
            <a:rPr lang="hi-IN" b="0" i="0" dirty="0" smtClean="0"/>
            <a:t>पत्र अधिक लम्बा नहीं होना चाहिए। वह अपने में सम्पूर्ण और संक्षिप्त हो।</a:t>
          </a:r>
          <a:endParaRPr lang="en-IN" dirty="0"/>
        </a:p>
      </dgm:t>
    </dgm:pt>
    <dgm:pt modelId="{00CD1857-FEDD-46E3-AB39-D7242676F311}" type="parTrans" cxnId="{D19EED1E-0C82-44E0-A163-0934B3032E1E}">
      <dgm:prSet/>
      <dgm:spPr/>
      <dgm:t>
        <a:bodyPr/>
        <a:lstStyle/>
        <a:p>
          <a:endParaRPr lang="en-IN"/>
        </a:p>
      </dgm:t>
    </dgm:pt>
    <dgm:pt modelId="{56B3D361-B12B-4167-BD95-338E0F5F4BE2}" type="sibTrans" cxnId="{D19EED1E-0C82-44E0-A163-0934B3032E1E}">
      <dgm:prSet/>
      <dgm:spPr/>
      <dgm:t>
        <a:bodyPr/>
        <a:lstStyle/>
        <a:p>
          <a:endParaRPr lang="en-IN"/>
        </a:p>
      </dgm:t>
    </dgm:pt>
    <dgm:pt modelId="{23BECF8F-20AC-4E74-9862-A816BB0A7212}">
      <dgm:prSet phldrT="[Text]"/>
      <dgm:spPr/>
      <dgm:t>
        <a:bodyPr/>
        <a:lstStyle/>
        <a:p>
          <a:r>
            <a:rPr lang="hi-IN" b="0" i="0" dirty="0" smtClean="0"/>
            <a:t>एक ही बात को बार-बार दुहराना एक दोष है। पत्र में मुख्य बातें आरम्भ में लिखी जानी चाहिए। सारी बातें एक क्रम में लिखनी चाहिए। इसमें कोई भी आवश्यक तथ्य छूटने न पाए</a:t>
          </a:r>
          <a:endParaRPr lang="en-IN" dirty="0"/>
        </a:p>
      </dgm:t>
    </dgm:pt>
    <dgm:pt modelId="{21D27B4A-497F-4483-9AE5-B7203A4C43BD}" type="parTrans" cxnId="{F5B15B1C-D431-46A9-9C61-08E9CF210F99}">
      <dgm:prSet/>
      <dgm:spPr/>
      <dgm:t>
        <a:bodyPr/>
        <a:lstStyle/>
        <a:p>
          <a:endParaRPr lang="en-IN"/>
        </a:p>
      </dgm:t>
    </dgm:pt>
    <dgm:pt modelId="{29D8C23E-FD03-42B8-9D0F-0A0A60D7CFBF}" type="sibTrans" cxnId="{F5B15B1C-D431-46A9-9C61-08E9CF210F99}">
      <dgm:prSet/>
      <dgm:spPr/>
      <dgm:t>
        <a:bodyPr/>
        <a:lstStyle/>
        <a:p>
          <a:endParaRPr lang="en-IN"/>
        </a:p>
      </dgm:t>
    </dgm:pt>
    <dgm:pt modelId="{934199D5-B6F9-4044-8BCB-DA4E87419A88}">
      <dgm:prSet/>
      <dgm:spPr/>
      <dgm:t>
        <a:bodyPr/>
        <a:lstStyle/>
        <a:p>
          <a:r>
            <a:rPr lang="hi-IN" b="0" i="0" dirty="0" smtClean="0"/>
            <a:t>प्रभावान्वित</a:t>
          </a:r>
          <a:endParaRPr lang="en-IN" b="0" dirty="0"/>
        </a:p>
      </dgm:t>
    </dgm:pt>
    <dgm:pt modelId="{276F689B-F7CA-405B-8F14-8B75A7B56BCB}" type="parTrans" cxnId="{A460CFC6-F6EA-4AEE-A5BD-0338EC61EDBB}">
      <dgm:prSet/>
      <dgm:spPr/>
      <dgm:t>
        <a:bodyPr/>
        <a:lstStyle/>
        <a:p>
          <a:endParaRPr lang="en-IN"/>
        </a:p>
      </dgm:t>
    </dgm:pt>
    <dgm:pt modelId="{09C371CA-8AC9-4FAB-8B90-1EA6C7EA4F75}" type="sibTrans" cxnId="{A460CFC6-F6EA-4AEE-A5BD-0338EC61EDBB}">
      <dgm:prSet/>
      <dgm:spPr/>
      <dgm:t>
        <a:bodyPr/>
        <a:lstStyle/>
        <a:p>
          <a:endParaRPr lang="en-IN"/>
        </a:p>
      </dgm:t>
    </dgm:pt>
    <dgm:pt modelId="{C0370E99-DDEC-4D47-84A1-F171E8F39BA4}">
      <dgm:prSet/>
      <dgm:spPr/>
      <dgm:t>
        <a:bodyPr/>
        <a:lstStyle/>
        <a:p>
          <a:endParaRPr lang="en-IN" dirty="0"/>
        </a:p>
      </dgm:t>
    </dgm:pt>
    <dgm:pt modelId="{4C892E98-0A8F-45E6-9565-183DBC587B86}" type="parTrans" cxnId="{4B63C8F0-629A-4A4C-97DD-C6FA3677FA5B}">
      <dgm:prSet/>
      <dgm:spPr/>
      <dgm:t>
        <a:bodyPr/>
        <a:lstStyle/>
        <a:p>
          <a:endParaRPr lang="en-IN"/>
        </a:p>
      </dgm:t>
    </dgm:pt>
    <dgm:pt modelId="{46418867-8321-4DA5-8D76-E5474EEC723F}" type="sibTrans" cxnId="{4B63C8F0-629A-4A4C-97DD-C6FA3677FA5B}">
      <dgm:prSet/>
      <dgm:spPr/>
      <dgm:t>
        <a:bodyPr/>
        <a:lstStyle/>
        <a:p>
          <a:endParaRPr lang="en-IN"/>
        </a:p>
      </dgm:t>
    </dgm:pt>
    <dgm:pt modelId="{784555B1-021F-4A29-95F9-B8E8BD73F18B}">
      <dgm:prSet/>
      <dgm:spPr/>
      <dgm:t>
        <a:bodyPr/>
        <a:lstStyle/>
        <a:p>
          <a:r>
            <a:rPr lang="hi-IN" b="0" i="0" dirty="0" smtClean="0"/>
            <a:t>पत्र का पूरा असर पढ़नेवाले पर पड़ना चाहिए। आरम्भ और अन्त में नम्रता और सौहार्द के भाव होने चाहिए।</a:t>
          </a:r>
          <a:endParaRPr lang="hi-IN" dirty="0"/>
        </a:p>
      </dgm:t>
    </dgm:pt>
    <dgm:pt modelId="{18997EB4-919B-43DB-B580-A10CB09D9242}" type="parTrans" cxnId="{3CF21244-C1F4-4550-941B-5F527E477A24}">
      <dgm:prSet/>
      <dgm:spPr/>
      <dgm:t>
        <a:bodyPr/>
        <a:lstStyle/>
        <a:p>
          <a:endParaRPr lang="en-IN"/>
        </a:p>
      </dgm:t>
    </dgm:pt>
    <dgm:pt modelId="{F3852765-1447-4809-B887-6C42293A55EF}" type="sibTrans" cxnId="{3CF21244-C1F4-4550-941B-5F527E477A24}">
      <dgm:prSet/>
      <dgm:spPr/>
      <dgm:t>
        <a:bodyPr/>
        <a:lstStyle/>
        <a:p>
          <a:endParaRPr lang="en-IN"/>
        </a:p>
      </dgm:t>
    </dgm:pt>
    <dgm:pt modelId="{2EE9E01D-5497-4F46-AF10-FD2D20E6492D}" type="pres">
      <dgm:prSet presAssocID="{FF247624-D998-4E02-A794-C493668FA1A7}" presName="Name0" presStyleCnt="0">
        <dgm:presLayoutVars>
          <dgm:dir/>
          <dgm:animLvl val="lvl"/>
          <dgm:resizeHandles val="exact"/>
        </dgm:presLayoutVars>
      </dgm:prSet>
      <dgm:spPr/>
    </dgm:pt>
    <dgm:pt modelId="{3F6F5A01-0179-450E-8903-E866EFD345C9}" type="pres">
      <dgm:prSet presAssocID="{2B82350D-3BC5-4EF2-9539-134EC181DC32}" presName="linNode" presStyleCnt="0"/>
      <dgm:spPr/>
    </dgm:pt>
    <dgm:pt modelId="{ABBC850F-D0C2-4065-9FAD-AF39931AC2B1}" type="pres">
      <dgm:prSet presAssocID="{2B82350D-3BC5-4EF2-9539-134EC181DC32}" presName="parentText" presStyleLbl="node1" presStyleIdx="0" presStyleCnt="4">
        <dgm:presLayoutVars>
          <dgm:chMax val="1"/>
          <dgm:bulletEnabled val="1"/>
        </dgm:presLayoutVars>
      </dgm:prSet>
      <dgm:spPr/>
      <dgm:t>
        <a:bodyPr/>
        <a:lstStyle/>
        <a:p>
          <a:endParaRPr lang="en-IN"/>
        </a:p>
      </dgm:t>
    </dgm:pt>
    <dgm:pt modelId="{BEDEE07B-D313-444C-94F3-5F2FFD8EF6A6}" type="pres">
      <dgm:prSet presAssocID="{2B82350D-3BC5-4EF2-9539-134EC181DC32}" presName="descendantText" presStyleLbl="alignAccFollowNode1" presStyleIdx="0" presStyleCnt="4">
        <dgm:presLayoutVars>
          <dgm:bulletEnabled val="1"/>
        </dgm:presLayoutVars>
      </dgm:prSet>
      <dgm:spPr/>
      <dgm:t>
        <a:bodyPr/>
        <a:lstStyle/>
        <a:p>
          <a:endParaRPr lang="en-IN"/>
        </a:p>
      </dgm:t>
    </dgm:pt>
    <dgm:pt modelId="{02D9A20D-2CDA-421D-84C2-662D1483AB00}" type="pres">
      <dgm:prSet presAssocID="{2E1C949B-78CF-4D2C-9119-3B96A6EB5E20}" presName="sp" presStyleCnt="0"/>
      <dgm:spPr/>
    </dgm:pt>
    <dgm:pt modelId="{A6D6AE26-E848-4C48-8570-C0FB632ED8E4}" type="pres">
      <dgm:prSet presAssocID="{A8A29B36-E68D-4C8A-BA9D-924B4B0B4853}" presName="linNode" presStyleCnt="0"/>
      <dgm:spPr/>
    </dgm:pt>
    <dgm:pt modelId="{D2B51073-9786-475F-BF19-1DC920C70354}" type="pres">
      <dgm:prSet presAssocID="{A8A29B36-E68D-4C8A-BA9D-924B4B0B4853}" presName="parentText" presStyleLbl="node1" presStyleIdx="1" presStyleCnt="4">
        <dgm:presLayoutVars>
          <dgm:chMax val="1"/>
          <dgm:bulletEnabled val="1"/>
        </dgm:presLayoutVars>
      </dgm:prSet>
      <dgm:spPr/>
      <dgm:t>
        <a:bodyPr/>
        <a:lstStyle/>
        <a:p>
          <a:endParaRPr lang="en-IN"/>
        </a:p>
      </dgm:t>
    </dgm:pt>
    <dgm:pt modelId="{DD08790C-9095-443B-8E8D-17FF88E0655C}" type="pres">
      <dgm:prSet presAssocID="{A8A29B36-E68D-4C8A-BA9D-924B4B0B4853}" presName="descendantText" presStyleLbl="alignAccFollowNode1" presStyleIdx="1" presStyleCnt="4" custLinFactNeighborX="-3767" custLinFactNeighborY="1892">
        <dgm:presLayoutVars>
          <dgm:bulletEnabled val="1"/>
        </dgm:presLayoutVars>
      </dgm:prSet>
      <dgm:spPr/>
      <dgm:t>
        <a:bodyPr/>
        <a:lstStyle/>
        <a:p>
          <a:endParaRPr lang="en-IN"/>
        </a:p>
      </dgm:t>
    </dgm:pt>
    <dgm:pt modelId="{E245A3FB-CE02-4287-AE4D-E28CDFBD5418}" type="pres">
      <dgm:prSet presAssocID="{F9570BA4-E895-4B35-9D9A-69548F3B1875}" presName="sp" presStyleCnt="0"/>
      <dgm:spPr/>
    </dgm:pt>
    <dgm:pt modelId="{D63F6966-4393-4ECE-A4D4-DA6C536DB34F}" type="pres">
      <dgm:prSet presAssocID="{BD5CADA3-1590-4A39-9BA0-FFD53E9A9468}" presName="linNode" presStyleCnt="0"/>
      <dgm:spPr/>
    </dgm:pt>
    <dgm:pt modelId="{00400622-13D8-4927-AD72-96A5FC7437DE}" type="pres">
      <dgm:prSet presAssocID="{BD5CADA3-1590-4A39-9BA0-FFD53E9A9468}" presName="parentText" presStyleLbl="node1" presStyleIdx="2" presStyleCnt="4">
        <dgm:presLayoutVars>
          <dgm:chMax val="1"/>
          <dgm:bulletEnabled val="1"/>
        </dgm:presLayoutVars>
      </dgm:prSet>
      <dgm:spPr/>
      <dgm:t>
        <a:bodyPr/>
        <a:lstStyle/>
        <a:p>
          <a:endParaRPr lang="en-IN"/>
        </a:p>
      </dgm:t>
    </dgm:pt>
    <dgm:pt modelId="{64CF5B37-F965-4F88-A529-7E8001ECD825}" type="pres">
      <dgm:prSet presAssocID="{BD5CADA3-1590-4A39-9BA0-FFD53E9A9468}" presName="descendantText" presStyleLbl="alignAccFollowNode1" presStyleIdx="2" presStyleCnt="4">
        <dgm:presLayoutVars>
          <dgm:bulletEnabled val="1"/>
        </dgm:presLayoutVars>
      </dgm:prSet>
      <dgm:spPr/>
      <dgm:t>
        <a:bodyPr/>
        <a:lstStyle/>
        <a:p>
          <a:endParaRPr lang="en-IN"/>
        </a:p>
      </dgm:t>
    </dgm:pt>
    <dgm:pt modelId="{9E788217-3F43-436F-AF53-CE3818FB3ABC}" type="pres">
      <dgm:prSet presAssocID="{413196B1-6DB7-4744-8AE5-ED83C1A25F74}" presName="sp" presStyleCnt="0"/>
      <dgm:spPr/>
    </dgm:pt>
    <dgm:pt modelId="{7FF79AF5-DDF4-48CC-A003-058AD619968B}" type="pres">
      <dgm:prSet presAssocID="{934199D5-B6F9-4044-8BCB-DA4E87419A88}" presName="linNode" presStyleCnt="0"/>
      <dgm:spPr/>
    </dgm:pt>
    <dgm:pt modelId="{6530EA0C-2EBE-4BC0-A9F7-9D156279AEF3}" type="pres">
      <dgm:prSet presAssocID="{934199D5-B6F9-4044-8BCB-DA4E87419A88}" presName="parentText" presStyleLbl="node1" presStyleIdx="3" presStyleCnt="4">
        <dgm:presLayoutVars>
          <dgm:chMax val="1"/>
          <dgm:bulletEnabled val="1"/>
        </dgm:presLayoutVars>
      </dgm:prSet>
      <dgm:spPr/>
      <dgm:t>
        <a:bodyPr/>
        <a:lstStyle/>
        <a:p>
          <a:endParaRPr lang="en-IN"/>
        </a:p>
      </dgm:t>
    </dgm:pt>
    <dgm:pt modelId="{54513963-9878-4CE8-AA29-635859B74825}" type="pres">
      <dgm:prSet presAssocID="{934199D5-B6F9-4044-8BCB-DA4E87419A88}" presName="descendantText" presStyleLbl="alignAccFollowNode1" presStyleIdx="3" presStyleCnt="4">
        <dgm:presLayoutVars>
          <dgm:bulletEnabled val="1"/>
        </dgm:presLayoutVars>
      </dgm:prSet>
      <dgm:spPr/>
      <dgm:t>
        <a:bodyPr/>
        <a:lstStyle/>
        <a:p>
          <a:endParaRPr lang="en-IN"/>
        </a:p>
      </dgm:t>
    </dgm:pt>
  </dgm:ptLst>
  <dgm:cxnLst>
    <dgm:cxn modelId="{E7AAE7D9-4193-48B4-9D9E-6C7662A01334}" srcId="{2B82350D-3BC5-4EF2-9539-134EC181DC32}" destId="{80E592F6-06C9-4D76-8F4E-AFAA80B9CE32}" srcOrd="0" destOrd="0" parTransId="{74D8D192-D575-4BAB-A9CC-AF3B107A061F}" sibTransId="{AF19D127-1C8B-4F91-8374-32B67756BA17}"/>
    <dgm:cxn modelId="{1DA30402-6736-48B6-AF53-D6E5A64AAE72}" type="presOf" srcId="{BD5CADA3-1590-4A39-9BA0-FFD53E9A9468}" destId="{00400622-13D8-4927-AD72-96A5FC7437DE}" srcOrd="0" destOrd="0" presId="urn:microsoft.com/office/officeart/2005/8/layout/vList5"/>
    <dgm:cxn modelId="{73C1BB45-4898-4A0A-B07E-584B2F9CE18E}" type="presOf" srcId="{23BECF8F-20AC-4E74-9862-A816BB0A7212}" destId="{64CF5B37-F965-4F88-A529-7E8001ECD825}" srcOrd="0" destOrd="1" presId="urn:microsoft.com/office/officeart/2005/8/layout/vList5"/>
    <dgm:cxn modelId="{48FA670D-33F7-4EEB-87D8-C4F9388ACC9A}" type="presOf" srcId="{80E592F6-06C9-4D76-8F4E-AFAA80B9CE32}" destId="{BEDEE07B-D313-444C-94F3-5F2FFD8EF6A6}" srcOrd="0" destOrd="0" presId="urn:microsoft.com/office/officeart/2005/8/layout/vList5"/>
    <dgm:cxn modelId="{D8AE805B-86BD-428B-9450-CC84C173FA8B}" srcId="{A8A29B36-E68D-4C8A-BA9D-924B4B0B4853}" destId="{D74483CF-D155-4FB2-90E6-6C96787FC7CE}" srcOrd="0" destOrd="0" parTransId="{B2EB2355-C219-4350-A62F-ED756198EF8B}" sibTransId="{A1360ED9-2244-4727-B889-DFDBD25895F0}"/>
    <dgm:cxn modelId="{31C01889-BA32-4CF7-A435-5CBC4337CD0D}" type="presOf" srcId="{2B82350D-3BC5-4EF2-9539-134EC181DC32}" destId="{ABBC850F-D0C2-4065-9FAD-AF39931AC2B1}" srcOrd="0" destOrd="0" presId="urn:microsoft.com/office/officeart/2005/8/layout/vList5"/>
    <dgm:cxn modelId="{019DFE91-75BD-4090-9E56-4FFA2E9DD044}" type="presOf" srcId="{14F4E910-5C00-4C28-A103-75C147AD2C2A}" destId="{64CF5B37-F965-4F88-A529-7E8001ECD825}" srcOrd="0" destOrd="0" presId="urn:microsoft.com/office/officeart/2005/8/layout/vList5"/>
    <dgm:cxn modelId="{935F1C53-3FA4-4A99-BEE1-D0EC86D06BB6}" srcId="{FF247624-D998-4E02-A794-C493668FA1A7}" destId="{BD5CADA3-1590-4A39-9BA0-FFD53E9A9468}" srcOrd="2" destOrd="0" parTransId="{8A72CA12-DC11-41F6-9722-ACEE588D5E42}" sibTransId="{413196B1-6DB7-4744-8AE5-ED83C1A25F74}"/>
    <dgm:cxn modelId="{A460CFC6-F6EA-4AEE-A5BD-0338EC61EDBB}" srcId="{FF247624-D998-4E02-A794-C493668FA1A7}" destId="{934199D5-B6F9-4044-8BCB-DA4E87419A88}" srcOrd="3" destOrd="0" parTransId="{276F689B-F7CA-405B-8F14-8B75A7B56BCB}" sibTransId="{09C371CA-8AC9-4FAB-8B90-1EA6C7EA4F75}"/>
    <dgm:cxn modelId="{CBBF8EB6-8781-47A6-ACB5-08ABC0A8AFFE}" type="presOf" srcId="{934199D5-B6F9-4044-8BCB-DA4E87419A88}" destId="{6530EA0C-2EBE-4BC0-A9F7-9D156279AEF3}" srcOrd="0" destOrd="0" presId="urn:microsoft.com/office/officeart/2005/8/layout/vList5"/>
    <dgm:cxn modelId="{D150C1B9-FAC8-4A51-89A6-877688AE031F}" type="presOf" srcId="{D74483CF-D155-4FB2-90E6-6C96787FC7CE}" destId="{DD08790C-9095-443B-8E8D-17FF88E0655C}" srcOrd="0" destOrd="0" presId="urn:microsoft.com/office/officeart/2005/8/layout/vList5"/>
    <dgm:cxn modelId="{420C064E-525B-4FC9-B990-988D1E8DCF5C}" type="presOf" srcId="{FF247624-D998-4E02-A794-C493668FA1A7}" destId="{2EE9E01D-5497-4F46-AF10-FD2D20E6492D}" srcOrd="0" destOrd="0" presId="urn:microsoft.com/office/officeart/2005/8/layout/vList5"/>
    <dgm:cxn modelId="{F5B15B1C-D431-46A9-9C61-08E9CF210F99}" srcId="{BD5CADA3-1590-4A39-9BA0-FFD53E9A9468}" destId="{23BECF8F-20AC-4E74-9862-A816BB0A7212}" srcOrd="1" destOrd="0" parTransId="{21D27B4A-497F-4483-9AE5-B7203A4C43BD}" sibTransId="{29D8C23E-FD03-42B8-9D0F-0A0A60D7CFBF}"/>
    <dgm:cxn modelId="{5B15C146-8F8E-4106-9CB6-32E44B248F0F}" srcId="{FF247624-D998-4E02-A794-C493668FA1A7}" destId="{A8A29B36-E68D-4C8A-BA9D-924B4B0B4853}" srcOrd="1" destOrd="0" parTransId="{61611EFE-F688-4E2B-A32B-21E56E35F473}" sibTransId="{F9570BA4-E895-4B35-9D9A-69548F3B1875}"/>
    <dgm:cxn modelId="{FF65FDE4-DE82-440B-A0FD-BDB72E22013E}" type="presOf" srcId="{A8A29B36-E68D-4C8A-BA9D-924B4B0B4853}" destId="{D2B51073-9786-475F-BF19-1DC920C70354}" srcOrd="0" destOrd="0" presId="urn:microsoft.com/office/officeart/2005/8/layout/vList5"/>
    <dgm:cxn modelId="{4B63C8F0-629A-4A4C-97DD-C6FA3677FA5B}" srcId="{934199D5-B6F9-4044-8BCB-DA4E87419A88}" destId="{C0370E99-DDEC-4D47-84A1-F171E8F39BA4}" srcOrd="1" destOrd="0" parTransId="{4C892E98-0A8F-45E6-9565-183DBC587B86}" sibTransId="{46418867-8321-4DA5-8D76-E5474EEC723F}"/>
    <dgm:cxn modelId="{3CF21244-C1F4-4550-941B-5F527E477A24}" srcId="{934199D5-B6F9-4044-8BCB-DA4E87419A88}" destId="{784555B1-021F-4A29-95F9-B8E8BD73F18B}" srcOrd="0" destOrd="0" parTransId="{18997EB4-919B-43DB-B580-A10CB09D9242}" sibTransId="{F3852765-1447-4809-B887-6C42293A55EF}"/>
    <dgm:cxn modelId="{D19EED1E-0C82-44E0-A163-0934B3032E1E}" srcId="{BD5CADA3-1590-4A39-9BA0-FFD53E9A9468}" destId="{14F4E910-5C00-4C28-A103-75C147AD2C2A}" srcOrd="0" destOrd="0" parTransId="{00CD1857-FEDD-46E3-AB39-D7242676F311}" sibTransId="{56B3D361-B12B-4167-BD95-338E0F5F4BE2}"/>
    <dgm:cxn modelId="{6A334813-2BBF-4EEC-BEEA-7D34FD8772A8}" srcId="{FF247624-D998-4E02-A794-C493668FA1A7}" destId="{2B82350D-3BC5-4EF2-9539-134EC181DC32}" srcOrd="0" destOrd="0" parTransId="{C7B6FBBC-48DA-4C2A-B3D8-0179C4E169CB}" sibTransId="{2E1C949B-78CF-4D2C-9119-3B96A6EB5E20}"/>
    <dgm:cxn modelId="{05F03544-FF9F-49B6-B976-C638B496F4D2}" type="presOf" srcId="{784555B1-021F-4A29-95F9-B8E8BD73F18B}" destId="{54513963-9878-4CE8-AA29-635859B74825}" srcOrd="0" destOrd="0" presId="urn:microsoft.com/office/officeart/2005/8/layout/vList5"/>
    <dgm:cxn modelId="{2A73CC56-4173-4C1E-ADE0-45FD0CEF7E3D}" type="presOf" srcId="{C0370E99-DDEC-4D47-84A1-F171E8F39BA4}" destId="{54513963-9878-4CE8-AA29-635859B74825}" srcOrd="0" destOrd="1" presId="urn:microsoft.com/office/officeart/2005/8/layout/vList5"/>
    <dgm:cxn modelId="{32EFB25D-2DDF-4656-94D7-209A324168B3}" type="presParOf" srcId="{2EE9E01D-5497-4F46-AF10-FD2D20E6492D}" destId="{3F6F5A01-0179-450E-8903-E866EFD345C9}" srcOrd="0" destOrd="0" presId="urn:microsoft.com/office/officeart/2005/8/layout/vList5"/>
    <dgm:cxn modelId="{7D953FE8-4481-40B3-9D19-DECC3CA1D235}" type="presParOf" srcId="{3F6F5A01-0179-450E-8903-E866EFD345C9}" destId="{ABBC850F-D0C2-4065-9FAD-AF39931AC2B1}" srcOrd="0" destOrd="0" presId="urn:microsoft.com/office/officeart/2005/8/layout/vList5"/>
    <dgm:cxn modelId="{F2FF8A6F-7B06-472B-BE5D-041043539C7D}" type="presParOf" srcId="{3F6F5A01-0179-450E-8903-E866EFD345C9}" destId="{BEDEE07B-D313-444C-94F3-5F2FFD8EF6A6}" srcOrd="1" destOrd="0" presId="urn:microsoft.com/office/officeart/2005/8/layout/vList5"/>
    <dgm:cxn modelId="{AA2A2665-85D1-419D-8BC8-D524332FAD6F}" type="presParOf" srcId="{2EE9E01D-5497-4F46-AF10-FD2D20E6492D}" destId="{02D9A20D-2CDA-421D-84C2-662D1483AB00}" srcOrd="1" destOrd="0" presId="urn:microsoft.com/office/officeart/2005/8/layout/vList5"/>
    <dgm:cxn modelId="{FC185700-5452-42C5-A03E-02341B12C12F}" type="presParOf" srcId="{2EE9E01D-5497-4F46-AF10-FD2D20E6492D}" destId="{A6D6AE26-E848-4C48-8570-C0FB632ED8E4}" srcOrd="2" destOrd="0" presId="urn:microsoft.com/office/officeart/2005/8/layout/vList5"/>
    <dgm:cxn modelId="{E5309BD2-DA2E-437F-9122-E8B5B183EB59}" type="presParOf" srcId="{A6D6AE26-E848-4C48-8570-C0FB632ED8E4}" destId="{D2B51073-9786-475F-BF19-1DC920C70354}" srcOrd="0" destOrd="0" presId="urn:microsoft.com/office/officeart/2005/8/layout/vList5"/>
    <dgm:cxn modelId="{EA8EEEE8-FC8D-4607-A276-D947D725CCDD}" type="presParOf" srcId="{A6D6AE26-E848-4C48-8570-C0FB632ED8E4}" destId="{DD08790C-9095-443B-8E8D-17FF88E0655C}" srcOrd="1" destOrd="0" presId="urn:microsoft.com/office/officeart/2005/8/layout/vList5"/>
    <dgm:cxn modelId="{3EA55999-BCD9-4DE2-9072-7B8E86B06F75}" type="presParOf" srcId="{2EE9E01D-5497-4F46-AF10-FD2D20E6492D}" destId="{E245A3FB-CE02-4287-AE4D-E28CDFBD5418}" srcOrd="3" destOrd="0" presId="urn:microsoft.com/office/officeart/2005/8/layout/vList5"/>
    <dgm:cxn modelId="{EA3937DD-C93B-4434-A396-B7A10265959F}" type="presParOf" srcId="{2EE9E01D-5497-4F46-AF10-FD2D20E6492D}" destId="{D63F6966-4393-4ECE-A4D4-DA6C536DB34F}" srcOrd="4" destOrd="0" presId="urn:microsoft.com/office/officeart/2005/8/layout/vList5"/>
    <dgm:cxn modelId="{079196D6-8433-4649-A73A-F663952F71A0}" type="presParOf" srcId="{D63F6966-4393-4ECE-A4D4-DA6C536DB34F}" destId="{00400622-13D8-4927-AD72-96A5FC7437DE}" srcOrd="0" destOrd="0" presId="urn:microsoft.com/office/officeart/2005/8/layout/vList5"/>
    <dgm:cxn modelId="{BD75F20F-8F5A-414D-AFEB-B27BB8222C83}" type="presParOf" srcId="{D63F6966-4393-4ECE-A4D4-DA6C536DB34F}" destId="{64CF5B37-F965-4F88-A529-7E8001ECD825}" srcOrd="1" destOrd="0" presId="urn:microsoft.com/office/officeart/2005/8/layout/vList5"/>
    <dgm:cxn modelId="{DC9326E5-3C09-418E-8290-1D5DA4E9ECE6}" type="presParOf" srcId="{2EE9E01D-5497-4F46-AF10-FD2D20E6492D}" destId="{9E788217-3F43-436F-AF53-CE3818FB3ABC}" srcOrd="5" destOrd="0" presId="urn:microsoft.com/office/officeart/2005/8/layout/vList5"/>
    <dgm:cxn modelId="{EF47D399-2EBE-4653-B60C-361646E08E15}" type="presParOf" srcId="{2EE9E01D-5497-4F46-AF10-FD2D20E6492D}" destId="{7FF79AF5-DDF4-48CC-A003-058AD619968B}" srcOrd="6" destOrd="0" presId="urn:microsoft.com/office/officeart/2005/8/layout/vList5"/>
    <dgm:cxn modelId="{3F592EA9-398B-4BB9-BB5E-B625797D8E4F}" type="presParOf" srcId="{7FF79AF5-DDF4-48CC-A003-058AD619968B}" destId="{6530EA0C-2EBE-4BC0-A9F7-9D156279AEF3}" srcOrd="0" destOrd="0" presId="urn:microsoft.com/office/officeart/2005/8/layout/vList5"/>
    <dgm:cxn modelId="{C9D6AE34-25E3-4E9D-9EAF-CC50A3672DD2}" type="presParOf" srcId="{7FF79AF5-DDF4-48CC-A003-058AD619968B}" destId="{54513963-9878-4CE8-AA29-635859B7482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016B2-9ECB-423A-81ED-2E4FBBC09043}">
      <dsp:nvSpPr>
        <dsp:cNvPr id="0" name=""/>
        <dsp:cNvSpPr/>
      </dsp:nvSpPr>
      <dsp:spPr>
        <a:xfrm>
          <a:off x="4883439" y="4596898"/>
          <a:ext cx="408608" cy="1946497"/>
        </a:xfrm>
        <a:custGeom>
          <a:avLst/>
          <a:gdLst/>
          <a:ahLst/>
          <a:cxnLst/>
          <a:rect l="0" t="0" r="0" b="0"/>
          <a:pathLst>
            <a:path>
              <a:moveTo>
                <a:pt x="0" y="0"/>
              </a:moveTo>
              <a:lnTo>
                <a:pt x="204304" y="0"/>
              </a:lnTo>
              <a:lnTo>
                <a:pt x="204304" y="1946497"/>
              </a:lnTo>
              <a:lnTo>
                <a:pt x="408608" y="1946497"/>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IN" sz="700" kern="1200"/>
        </a:p>
      </dsp:txBody>
      <dsp:txXfrm>
        <a:off x="5038020" y="5520424"/>
        <a:ext cx="99446" cy="99446"/>
      </dsp:txXfrm>
    </dsp:sp>
    <dsp:sp modelId="{E34B3A5A-1C9A-4942-BB41-6D247CC49AD8}">
      <dsp:nvSpPr>
        <dsp:cNvPr id="0" name=""/>
        <dsp:cNvSpPr/>
      </dsp:nvSpPr>
      <dsp:spPr>
        <a:xfrm>
          <a:off x="4883439" y="4596898"/>
          <a:ext cx="408608" cy="1167898"/>
        </a:xfrm>
        <a:custGeom>
          <a:avLst/>
          <a:gdLst/>
          <a:ahLst/>
          <a:cxnLst/>
          <a:rect l="0" t="0" r="0" b="0"/>
          <a:pathLst>
            <a:path>
              <a:moveTo>
                <a:pt x="0" y="0"/>
              </a:moveTo>
              <a:lnTo>
                <a:pt x="204304" y="0"/>
              </a:lnTo>
              <a:lnTo>
                <a:pt x="204304" y="1167898"/>
              </a:lnTo>
              <a:lnTo>
                <a:pt x="408608" y="1167898"/>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5056811" y="5149914"/>
        <a:ext cx="61865" cy="61865"/>
      </dsp:txXfrm>
    </dsp:sp>
    <dsp:sp modelId="{2652D928-E241-4E17-82E7-0A5FC430F082}">
      <dsp:nvSpPr>
        <dsp:cNvPr id="0" name=""/>
        <dsp:cNvSpPr/>
      </dsp:nvSpPr>
      <dsp:spPr>
        <a:xfrm>
          <a:off x="4883439" y="4596898"/>
          <a:ext cx="408608" cy="389299"/>
        </a:xfrm>
        <a:custGeom>
          <a:avLst/>
          <a:gdLst/>
          <a:ahLst/>
          <a:cxnLst/>
          <a:rect l="0" t="0" r="0" b="0"/>
          <a:pathLst>
            <a:path>
              <a:moveTo>
                <a:pt x="0" y="0"/>
              </a:moveTo>
              <a:lnTo>
                <a:pt x="204304" y="0"/>
              </a:lnTo>
              <a:lnTo>
                <a:pt x="204304" y="389299"/>
              </a:lnTo>
              <a:lnTo>
                <a:pt x="408608" y="389299"/>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5073634" y="4777438"/>
        <a:ext cx="28218" cy="28218"/>
      </dsp:txXfrm>
    </dsp:sp>
    <dsp:sp modelId="{80C7F904-DFCB-4C06-8AB1-898C20C1E4C9}">
      <dsp:nvSpPr>
        <dsp:cNvPr id="0" name=""/>
        <dsp:cNvSpPr/>
      </dsp:nvSpPr>
      <dsp:spPr>
        <a:xfrm>
          <a:off x="4883439" y="4207598"/>
          <a:ext cx="408608" cy="389299"/>
        </a:xfrm>
        <a:custGeom>
          <a:avLst/>
          <a:gdLst/>
          <a:ahLst/>
          <a:cxnLst/>
          <a:rect l="0" t="0" r="0" b="0"/>
          <a:pathLst>
            <a:path>
              <a:moveTo>
                <a:pt x="0" y="389299"/>
              </a:moveTo>
              <a:lnTo>
                <a:pt x="204304" y="389299"/>
              </a:lnTo>
              <a:lnTo>
                <a:pt x="204304" y="0"/>
              </a:lnTo>
              <a:lnTo>
                <a:pt x="408608" y="0"/>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5073634" y="4388139"/>
        <a:ext cx="28218" cy="28218"/>
      </dsp:txXfrm>
    </dsp:sp>
    <dsp:sp modelId="{225A01BF-EC5A-47C8-BC6B-D31497F1A65B}">
      <dsp:nvSpPr>
        <dsp:cNvPr id="0" name=""/>
        <dsp:cNvSpPr/>
      </dsp:nvSpPr>
      <dsp:spPr>
        <a:xfrm>
          <a:off x="4883439" y="3429000"/>
          <a:ext cx="408608" cy="1167898"/>
        </a:xfrm>
        <a:custGeom>
          <a:avLst/>
          <a:gdLst/>
          <a:ahLst/>
          <a:cxnLst/>
          <a:rect l="0" t="0" r="0" b="0"/>
          <a:pathLst>
            <a:path>
              <a:moveTo>
                <a:pt x="0" y="1167898"/>
              </a:moveTo>
              <a:lnTo>
                <a:pt x="204304" y="1167898"/>
              </a:lnTo>
              <a:lnTo>
                <a:pt x="204304" y="0"/>
              </a:lnTo>
              <a:lnTo>
                <a:pt x="408608" y="0"/>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5056811" y="3982016"/>
        <a:ext cx="61865" cy="61865"/>
      </dsp:txXfrm>
    </dsp:sp>
    <dsp:sp modelId="{EC3B0F46-B777-4BBB-89E4-70275FD49ADA}">
      <dsp:nvSpPr>
        <dsp:cNvPr id="0" name=""/>
        <dsp:cNvSpPr/>
      </dsp:nvSpPr>
      <dsp:spPr>
        <a:xfrm>
          <a:off x="4883439" y="2650401"/>
          <a:ext cx="408608" cy="1946497"/>
        </a:xfrm>
        <a:custGeom>
          <a:avLst/>
          <a:gdLst/>
          <a:ahLst/>
          <a:cxnLst/>
          <a:rect l="0" t="0" r="0" b="0"/>
          <a:pathLst>
            <a:path>
              <a:moveTo>
                <a:pt x="0" y="1946497"/>
              </a:moveTo>
              <a:lnTo>
                <a:pt x="204304" y="1946497"/>
              </a:lnTo>
              <a:lnTo>
                <a:pt x="204304" y="0"/>
              </a:lnTo>
              <a:lnTo>
                <a:pt x="408608" y="0"/>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IN" sz="700" kern="1200"/>
        </a:p>
      </dsp:txBody>
      <dsp:txXfrm>
        <a:off x="5038020" y="3573926"/>
        <a:ext cx="99446" cy="99446"/>
      </dsp:txXfrm>
    </dsp:sp>
    <dsp:sp modelId="{325E383A-BB90-4B06-971B-E9599AC47D36}">
      <dsp:nvSpPr>
        <dsp:cNvPr id="0" name=""/>
        <dsp:cNvSpPr/>
      </dsp:nvSpPr>
      <dsp:spPr>
        <a:xfrm>
          <a:off x="2431787" y="2845050"/>
          <a:ext cx="408608" cy="1751847"/>
        </a:xfrm>
        <a:custGeom>
          <a:avLst/>
          <a:gdLst/>
          <a:ahLst/>
          <a:cxnLst/>
          <a:rect l="0" t="0" r="0" b="0"/>
          <a:pathLst>
            <a:path>
              <a:moveTo>
                <a:pt x="0" y="0"/>
              </a:moveTo>
              <a:lnTo>
                <a:pt x="204304" y="0"/>
              </a:lnTo>
              <a:lnTo>
                <a:pt x="204304" y="1751847"/>
              </a:lnTo>
              <a:lnTo>
                <a:pt x="408608" y="1751847"/>
              </a:lnTo>
            </a:path>
          </a:pathLst>
        </a:custGeom>
        <a:noFill/>
        <a:ln w="2540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IN" sz="600" kern="1200"/>
        </a:p>
      </dsp:txBody>
      <dsp:txXfrm>
        <a:off x="2591119" y="3676002"/>
        <a:ext cx="89943" cy="89943"/>
      </dsp:txXfrm>
    </dsp:sp>
    <dsp:sp modelId="{380FB1E2-643F-475B-8662-6BFB58ABC431}">
      <dsp:nvSpPr>
        <dsp:cNvPr id="0" name=""/>
        <dsp:cNvSpPr/>
      </dsp:nvSpPr>
      <dsp:spPr>
        <a:xfrm>
          <a:off x="4883439" y="1093203"/>
          <a:ext cx="408608" cy="778598"/>
        </a:xfrm>
        <a:custGeom>
          <a:avLst/>
          <a:gdLst/>
          <a:ahLst/>
          <a:cxnLst/>
          <a:rect l="0" t="0" r="0" b="0"/>
          <a:pathLst>
            <a:path>
              <a:moveTo>
                <a:pt x="0" y="0"/>
              </a:moveTo>
              <a:lnTo>
                <a:pt x="204304" y="0"/>
              </a:lnTo>
              <a:lnTo>
                <a:pt x="204304" y="778598"/>
              </a:lnTo>
              <a:lnTo>
                <a:pt x="408608" y="778598"/>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5065761" y="1460519"/>
        <a:ext cx="43965" cy="43965"/>
      </dsp:txXfrm>
    </dsp:sp>
    <dsp:sp modelId="{D57E4B4C-E32E-439A-8FDF-B48593BDF7A0}">
      <dsp:nvSpPr>
        <dsp:cNvPr id="0" name=""/>
        <dsp:cNvSpPr/>
      </dsp:nvSpPr>
      <dsp:spPr>
        <a:xfrm>
          <a:off x="4883439" y="1047483"/>
          <a:ext cx="408608" cy="91440"/>
        </a:xfrm>
        <a:custGeom>
          <a:avLst/>
          <a:gdLst/>
          <a:ahLst/>
          <a:cxnLst/>
          <a:rect l="0" t="0" r="0" b="0"/>
          <a:pathLst>
            <a:path>
              <a:moveTo>
                <a:pt x="0" y="45720"/>
              </a:moveTo>
              <a:lnTo>
                <a:pt x="408608" y="45720"/>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5077528" y="1082987"/>
        <a:ext cx="20430" cy="20430"/>
      </dsp:txXfrm>
    </dsp:sp>
    <dsp:sp modelId="{2B668C7E-FF9D-4C44-A8E1-4B471DA8F25F}">
      <dsp:nvSpPr>
        <dsp:cNvPr id="0" name=""/>
        <dsp:cNvSpPr/>
      </dsp:nvSpPr>
      <dsp:spPr>
        <a:xfrm>
          <a:off x="4883439" y="314604"/>
          <a:ext cx="408608" cy="778598"/>
        </a:xfrm>
        <a:custGeom>
          <a:avLst/>
          <a:gdLst/>
          <a:ahLst/>
          <a:cxnLst/>
          <a:rect l="0" t="0" r="0" b="0"/>
          <a:pathLst>
            <a:path>
              <a:moveTo>
                <a:pt x="0" y="778598"/>
              </a:moveTo>
              <a:lnTo>
                <a:pt x="204304" y="778598"/>
              </a:lnTo>
              <a:lnTo>
                <a:pt x="204304" y="0"/>
              </a:lnTo>
              <a:lnTo>
                <a:pt x="408608" y="0"/>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5065761" y="681920"/>
        <a:ext cx="43965" cy="43965"/>
      </dsp:txXfrm>
    </dsp:sp>
    <dsp:sp modelId="{78AFEF91-1373-4825-B545-B14AC2B18BB5}">
      <dsp:nvSpPr>
        <dsp:cNvPr id="0" name=""/>
        <dsp:cNvSpPr/>
      </dsp:nvSpPr>
      <dsp:spPr>
        <a:xfrm>
          <a:off x="2431787" y="1093203"/>
          <a:ext cx="408608" cy="1751847"/>
        </a:xfrm>
        <a:custGeom>
          <a:avLst/>
          <a:gdLst/>
          <a:ahLst/>
          <a:cxnLst/>
          <a:rect l="0" t="0" r="0" b="0"/>
          <a:pathLst>
            <a:path>
              <a:moveTo>
                <a:pt x="0" y="1751847"/>
              </a:moveTo>
              <a:lnTo>
                <a:pt x="204304" y="1751847"/>
              </a:lnTo>
              <a:lnTo>
                <a:pt x="204304" y="0"/>
              </a:lnTo>
              <a:lnTo>
                <a:pt x="408608" y="0"/>
              </a:lnTo>
            </a:path>
          </a:pathLst>
        </a:custGeom>
        <a:noFill/>
        <a:ln w="2540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IN" sz="600" kern="1200"/>
        </a:p>
      </dsp:txBody>
      <dsp:txXfrm>
        <a:off x="2591119" y="1924155"/>
        <a:ext cx="89943" cy="89943"/>
      </dsp:txXfrm>
    </dsp:sp>
    <dsp:sp modelId="{5293BE2B-2973-496A-B809-7D090618ADC0}">
      <dsp:nvSpPr>
        <dsp:cNvPr id="0" name=""/>
        <dsp:cNvSpPr/>
      </dsp:nvSpPr>
      <dsp:spPr>
        <a:xfrm rot="16200000">
          <a:off x="481191" y="2533611"/>
          <a:ext cx="3278311" cy="62287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hi-IN" sz="2400" kern="1200" dirty="0" smtClean="0"/>
            <a:t>पत्रों के प्रकार </a:t>
          </a:r>
          <a:endParaRPr lang="en-IN" sz="2400" kern="1200" dirty="0"/>
        </a:p>
      </dsp:txBody>
      <dsp:txXfrm>
        <a:off x="481191" y="2533611"/>
        <a:ext cx="3278311" cy="622879"/>
      </dsp:txXfrm>
    </dsp:sp>
    <dsp:sp modelId="{D4D71CC2-733D-472E-8A89-51F9DF301404}">
      <dsp:nvSpPr>
        <dsp:cNvPr id="0" name=""/>
        <dsp:cNvSpPr/>
      </dsp:nvSpPr>
      <dsp:spPr>
        <a:xfrm>
          <a:off x="2840395" y="781763"/>
          <a:ext cx="2043043" cy="62287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hi-IN" sz="1800" kern="1200" dirty="0" smtClean="0"/>
            <a:t>औपचारिक पत्र </a:t>
          </a:r>
          <a:endParaRPr lang="en-IN" sz="1800" kern="1200" dirty="0"/>
        </a:p>
      </dsp:txBody>
      <dsp:txXfrm>
        <a:off x="2840395" y="781763"/>
        <a:ext cx="2043043" cy="622879"/>
      </dsp:txXfrm>
    </dsp:sp>
    <dsp:sp modelId="{58BA2111-ACCF-4773-9534-03AAA9C3DD0C}">
      <dsp:nvSpPr>
        <dsp:cNvPr id="0" name=""/>
        <dsp:cNvSpPr/>
      </dsp:nvSpPr>
      <dsp:spPr>
        <a:xfrm>
          <a:off x="5292048" y="3164"/>
          <a:ext cx="2043043" cy="622879"/>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hi-IN" sz="1400" kern="1200" dirty="0" smtClean="0"/>
            <a:t>प्रार्थना पत्र </a:t>
          </a:r>
          <a:endParaRPr lang="en-IN" sz="1400" kern="1200" dirty="0"/>
        </a:p>
      </dsp:txBody>
      <dsp:txXfrm>
        <a:off x="5292048" y="3164"/>
        <a:ext cx="2043043" cy="622879"/>
      </dsp:txXfrm>
    </dsp:sp>
    <dsp:sp modelId="{3014C353-539C-4A5B-BDA7-0C3EA882DB0B}">
      <dsp:nvSpPr>
        <dsp:cNvPr id="0" name=""/>
        <dsp:cNvSpPr/>
      </dsp:nvSpPr>
      <dsp:spPr>
        <a:xfrm>
          <a:off x="5292048" y="781763"/>
          <a:ext cx="2043043" cy="622879"/>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hi-IN" sz="1400" kern="1200" dirty="0" smtClean="0"/>
            <a:t>कार्यालयी पत्र </a:t>
          </a:r>
          <a:endParaRPr lang="en-IN" sz="1400" kern="1200" dirty="0"/>
        </a:p>
      </dsp:txBody>
      <dsp:txXfrm>
        <a:off x="5292048" y="781763"/>
        <a:ext cx="2043043" cy="622879"/>
      </dsp:txXfrm>
    </dsp:sp>
    <dsp:sp modelId="{666061F0-B92F-474F-9F03-31DDB646F654}">
      <dsp:nvSpPr>
        <dsp:cNvPr id="0" name=""/>
        <dsp:cNvSpPr/>
      </dsp:nvSpPr>
      <dsp:spPr>
        <a:xfrm>
          <a:off x="5292048" y="1560362"/>
          <a:ext cx="2043043" cy="622879"/>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hi-IN" sz="1400" kern="1200" dirty="0" smtClean="0"/>
            <a:t>व्यावसायिक पत्र</a:t>
          </a:r>
          <a:endParaRPr lang="en-IN" sz="1400" kern="1200" dirty="0"/>
        </a:p>
      </dsp:txBody>
      <dsp:txXfrm>
        <a:off x="5292048" y="1560362"/>
        <a:ext cx="2043043" cy="622879"/>
      </dsp:txXfrm>
    </dsp:sp>
    <dsp:sp modelId="{D00F6C13-0B2B-4C08-8C9C-F81C51FB0B3B}">
      <dsp:nvSpPr>
        <dsp:cNvPr id="0" name=""/>
        <dsp:cNvSpPr/>
      </dsp:nvSpPr>
      <dsp:spPr>
        <a:xfrm>
          <a:off x="2840395" y="4285458"/>
          <a:ext cx="2043043" cy="62287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hi-IN" sz="1800" kern="1200" dirty="0" smtClean="0"/>
            <a:t>अनौपचारिक पत्र  </a:t>
          </a:r>
          <a:endParaRPr lang="en-IN" sz="1800" kern="1200" dirty="0"/>
        </a:p>
      </dsp:txBody>
      <dsp:txXfrm>
        <a:off x="2840395" y="4285458"/>
        <a:ext cx="2043043" cy="622879"/>
      </dsp:txXfrm>
    </dsp:sp>
    <dsp:sp modelId="{682E2F15-3BEC-48F2-AB09-0FA0D2FDF6B2}">
      <dsp:nvSpPr>
        <dsp:cNvPr id="0" name=""/>
        <dsp:cNvSpPr/>
      </dsp:nvSpPr>
      <dsp:spPr>
        <a:xfrm>
          <a:off x="5292048" y="2338961"/>
          <a:ext cx="2043043" cy="622879"/>
        </a:xfrm>
        <a:prstGeom prst="rect">
          <a:avLst/>
        </a:prstGeom>
        <a:solidFill>
          <a:schemeClr val="accent6">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hi-IN" sz="1400" kern="1200" dirty="0" smtClean="0"/>
            <a:t>बधाई पत्र </a:t>
          </a:r>
          <a:endParaRPr lang="en-IN" sz="1400" kern="1200" dirty="0"/>
        </a:p>
      </dsp:txBody>
      <dsp:txXfrm>
        <a:off x="5292048" y="2338961"/>
        <a:ext cx="2043043" cy="622879"/>
      </dsp:txXfrm>
    </dsp:sp>
    <dsp:sp modelId="{11037FA5-D396-4077-AB9C-DE7AEC36CB01}">
      <dsp:nvSpPr>
        <dsp:cNvPr id="0" name=""/>
        <dsp:cNvSpPr/>
      </dsp:nvSpPr>
      <dsp:spPr>
        <a:xfrm>
          <a:off x="5292048" y="3117560"/>
          <a:ext cx="2043043" cy="622879"/>
        </a:xfrm>
        <a:prstGeom prst="rect">
          <a:avLst/>
        </a:prstGeom>
        <a:solidFill>
          <a:schemeClr val="accent6">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hi-IN" sz="1400" kern="1200" dirty="0" smtClean="0"/>
            <a:t>सांत्वना  पत्र </a:t>
          </a:r>
          <a:endParaRPr lang="en-IN" sz="1400" kern="1200" dirty="0"/>
        </a:p>
      </dsp:txBody>
      <dsp:txXfrm>
        <a:off x="5292048" y="3117560"/>
        <a:ext cx="2043043" cy="622879"/>
      </dsp:txXfrm>
    </dsp:sp>
    <dsp:sp modelId="{0B831376-ED80-42FB-B3CC-5242CC179FC7}">
      <dsp:nvSpPr>
        <dsp:cNvPr id="0" name=""/>
        <dsp:cNvSpPr/>
      </dsp:nvSpPr>
      <dsp:spPr>
        <a:xfrm>
          <a:off x="5292048" y="3896159"/>
          <a:ext cx="2043043" cy="622879"/>
        </a:xfrm>
        <a:prstGeom prst="rect">
          <a:avLst/>
        </a:prstGeom>
        <a:solidFill>
          <a:schemeClr val="accent6">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hi-IN" sz="1400" kern="1200" dirty="0" smtClean="0"/>
            <a:t>शुभकामना पत्र </a:t>
          </a:r>
          <a:endParaRPr lang="en-IN" sz="1400" kern="1200" dirty="0"/>
        </a:p>
      </dsp:txBody>
      <dsp:txXfrm>
        <a:off x="5292048" y="3896159"/>
        <a:ext cx="2043043" cy="622879"/>
      </dsp:txXfrm>
    </dsp:sp>
    <dsp:sp modelId="{C9924F13-52AE-41B3-8FE3-B4CE34122187}">
      <dsp:nvSpPr>
        <dsp:cNvPr id="0" name=""/>
        <dsp:cNvSpPr/>
      </dsp:nvSpPr>
      <dsp:spPr>
        <a:xfrm>
          <a:off x="5292048" y="4674758"/>
          <a:ext cx="2043043" cy="622879"/>
        </a:xfrm>
        <a:prstGeom prst="rect">
          <a:avLst/>
        </a:prstGeom>
        <a:solidFill>
          <a:schemeClr val="accent6">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hi-IN" sz="1400" kern="1200" dirty="0" smtClean="0"/>
            <a:t>वर्णन सम्बन्धी पत्र </a:t>
          </a:r>
          <a:endParaRPr lang="en-IN" sz="1400" kern="1200" dirty="0"/>
        </a:p>
      </dsp:txBody>
      <dsp:txXfrm>
        <a:off x="5292048" y="4674758"/>
        <a:ext cx="2043043" cy="622879"/>
      </dsp:txXfrm>
    </dsp:sp>
    <dsp:sp modelId="{5C32258F-CDAC-4109-82E2-2BC58EE57753}">
      <dsp:nvSpPr>
        <dsp:cNvPr id="0" name=""/>
        <dsp:cNvSpPr/>
      </dsp:nvSpPr>
      <dsp:spPr>
        <a:xfrm>
          <a:off x="5292048" y="5453357"/>
          <a:ext cx="2043043" cy="622879"/>
        </a:xfrm>
        <a:prstGeom prst="rect">
          <a:avLst/>
        </a:prstGeom>
        <a:solidFill>
          <a:schemeClr val="accent6">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hi-IN" sz="1400" kern="1200" dirty="0" smtClean="0"/>
            <a:t>सुझाव/सलाह पत्र </a:t>
          </a:r>
          <a:endParaRPr lang="en-IN" sz="1400" kern="1200" dirty="0"/>
        </a:p>
      </dsp:txBody>
      <dsp:txXfrm>
        <a:off x="5292048" y="5453357"/>
        <a:ext cx="2043043" cy="622879"/>
      </dsp:txXfrm>
    </dsp:sp>
    <dsp:sp modelId="{B1F025EB-94BA-485C-861E-8B9DB4780E96}">
      <dsp:nvSpPr>
        <dsp:cNvPr id="0" name=""/>
        <dsp:cNvSpPr/>
      </dsp:nvSpPr>
      <dsp:spPr>
        <a:xfrm>
          <a:off x="5292048" y="6231956"/>
          <a:ext cx="2043043" cy="622879"/>
        </a:xfrm>
        <a:prstGeom prst="rect">
          <a:avLst/>
        </a:prstGeom>
        <a:solidFill>
          <a:schemeClr val="accent6">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hi-IN" sz="1400" kern="1200" dirty="0" smtClean="0"/>
            <a:t>अनुमति पत्र </a:t>
          </a:r>
          <a:endParaRPr lang="en-IN" sz="1400" kern="1200" dirty="0"/>
        </a:p>
      </dsp:txBody>
      <dsp:txXfrm>
        <a:off x="5292048" y="6231956"/>
        <a:ext cx="2043043" cy="6228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EE07B-D313-444C-94F3-5F2FFD8EF6A6}">
      <dsp:nvSpPr>
        <dsp:cNvPr id="0" name=""/>
        <dsp:cNvSpPr/>
      </dsp:nvSpPr>
      <dsp:spPr>
        <a:xfrm rot="5400000">
          <a:off x="5208838" y="-1947352"/>
          <a:ext cx="1284372" cy="550684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hi-IN" sz="1500" b="0" i="0" kern="1200" dirty="0" smtClean="0"/>
            <a:t>पत्र की भाषा साधारणतः सरल और बोलचाल की होनी चाहिए। शब्दों के प्रयोग में सावधानी रखनी चाहिए। ये उपयुक्त, सटीक, सरल और मधुर हों। सारी बात सीधे-सादे ढंग से स्पष्ट और प्रत्यक्ष लिखनी चाहिए। बातों को घुमा-फिराकर लिखना उचित नहीं।</a:t>
          </a:r>
          <a:endParaRPr lang="en-IN" sz="1500" kern="1200" dirty="0"/>
        </a:p>
      </dsp:txBody>
      <dsp:txXfrm rot="-5400000">
        <a:off x="3097601" y="226583"/>
        <a:ext cx="5444148" cy="1158976"/>
      </dsp:txXfrm>
    </dsp:sp>
    <dsp:sp modelId="{ABBC850F-D0C2-4065-9FAD-AF39931AC2B1}">
      <dsp:nvSpPr>
        <dsp:cNvPr id="0" name=""/>
        <dsp:cNvSpPr/>
      </dsp:nvSpPr>
      <dsp:spPr>
        <a:xfrm>
          <a:off x="0" y="3337"/>
          <a:ext cx="3097601" cy="1605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hi-IN" sz="4200" b="0" i="0" kern="1200" dirty="0" smtClean="0"/>
            <a:t>सरल भाषाशैली</a:t>
          </a:r>
          <a:endParaRPr lang="en-IN" sz="4200" kern="1200" dirty="0"/>
        </a:p>
      </dsp:txBody>
      <dsp:txXfrm>
        <a:off x="78372" y="81709"/>
        <a:ext cx="2940857" cy="1448722"/>
      </dsp:txXfrm>
    </dsp:sp>
    <dsp:sp modelId="{DD08790C-9095-443B-8E8D-17FF88E0655C}">
      <dsp:nvSpPr>
        <dsp:cNvPr id="0" name=""/>
        <dsp:cNvSpPr/>
      </dsp:nvSpPr>
      <dsp:spPr>
        <a:xfrm rot="5400000">
          <a:off x="5092151" y="-237312"/>
          <a:ext cx="1284372" cy="550684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hi-IN" sz="1500" b="0" i="0" kern="1200" dirty="0" smtClean="0"/>
            <a:t>पत्र में लेखक के विचार सुस्पष्ट और सुलझे होने चाहिए|</a:t>
          </a:r>
          <a:endParaRPr lang="en-IN" sz="1500" kern="1200" dirty="0"/>
        </a:p>
      </dsp:txBody>
      <dsp:txXfrm rot="-5400000">
        <a:off x="2980914" y="1936623"/>
        <a:ext cx="5444148" cy="1158976"/>
      </dsp:txXfrm>
    </dsp:sp>
    <dsp:sp modelId="{D2B51073-9786-475F-BF19-1DC920C70354}">
      <dsp:nvSpPr>
        <dsp:cNvPr id="0" name=""/>
        <dsp:cNvSpPr/>
      </dsp:nvSpPr>
      <dsp:spPr>
        <a:xfrm>
          <a:off x="0" y="1689077"/>
          <a:ext cx="3097601" cy="1605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hi-IN" sz="4200" b="0" i="0" kern="1200" dirty="0" smtClean="0"/>
            <a:t>विचारों की सुस्पष्टता </a:t>
          </a:r>
          <a:endParaRPr lang="en-IN" sz="4200" kern="1200" dirty="0"/>
        </a:p>
      </dsp:txBody>
      <dsp:txXfrm>
        <a:off x="78372" y="1767449"/>
        <a:ext cx="2940857" cy="1448722"/>
      </dsp:txXfrm>
    </dsp:sp>
    <dsp:sp modelId="{64CF5B37-F965-4F88-A529-7E8001ECD825}">
      <dsp:nvSpPr>
        <dsp:cNvPr id="0" name=""/>
        <dsp:cNvSpPr/>
      </dsp:nvSpPr>
      <dsp:spPr>
        <a:xfrm rot="5400000">
          <a:off x="5208838" y="1424126"/>
          <a:ext cx="1284372" cy="550684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hi-IN" sz="1500" b="0" i="0" kern="1200" dirty="0" smtClean="0"/>
            <a:t>पत्र अधिक लम्बा नहीं होना चाहिए। वह अपने में सम्पूर्ण और संक्षिप्त हो।</a:t>
          </a:r>
          <a:endParaRPr lang="en-IN" sz="1500" kern="1200" dirty="0"/>
        </a:p>
        <a:p>
          <a:pPr marL="114300" lvl="1" indent="-114300" algn="l" defTabSz="666750">
            <a:lnSpc>
              <a:spcPct val="90000"/>
            </a:lnSpc>
            <a:spcBef>
              <a:spcPct val="0"/>
            </a:spcBef>
            <a:spcAft>
              <a:spcPct val="15000"/>
            </a:spcAft>
            <a:buChar char="••"/>
          </a:pPr>
          <a:r>
            <a:rPr lang="hi-IN" sz="1500" b="0" i="0" kern="1200" dirty="0" smtClean="0"/>
            <a:t>एक ही बात को बार-बार दुहराना एक दोष है। पत्र में मुख्य बातें आरम्भ में लिखी जानी चाहिए। सारी बातें एक क्रम में लिखनी चाहिए। इसमें कोई भी आवश्यक तथ्य छूटने न पाए</a:t>
          </a:r>
          <a:endParaRPr lang="en-IN" sz="1500" kern="1200" dirty="0"/>
        </a:p>
      </dsp:txBody>
      <dsp:txXfrm rot="-5400000">
        <a:off x="3097601" y="3598061"/>
        <a:ext cx="5444148" cy="1158976"/>
      </dsp:txXfrm>
    </dsp:sp>
    <dsp:sp modelId="{00400622-13D8-4927-AD72-96A5FC7437DE}">
      <dsp:nvSpPr>
        <dsp:cNvPr id="0" name=""/>
        <dsp:cNvSpPr/>
      </dsp:nvSpPr>
      <dsp:spPr>
        <a:xfrm>
          <a:off x="0" y="3374816"/>
          <a:ext cx="3097601" cy="1605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hi-IN" sz="4200" b="0" i="0" kern="1200" dirty="0" smtClean="0"/>
            <a:t>संक्षेप और सम्पूर्णता</a:t>
          </a:r>
          <a:endParaRPr lang="en-IN" sz="4200" b="0" kern="1200" dirty="0"/>
        </a:p>
      </dsp:txBody>
      <dsp:txXfrm>
        <a:off x="78372" y="3453188"/>
        <a:ext cx="2940857" cy="1448722"/>
      </dsp:txXfrm>
    </dsp:sp>
    <dsp:sp modelId="{54513963-9878-4CE8-AA29-635859B74825}">
      <dsp:nvSpPr>
        <dsp:cNvPr id="0" name=""/>
        <dsp:cNvSpPr/>
      </dsp:nvSpPr>
      <dsp:spPr>
        <a:xfrm rot="5400000">
          <a:off x="5208838" y="3109865"/>
          <a:ext cx="1284372" cy="550684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hi-IN" sz="1500" b="0" i="0" kern="1200" dirty="0" smtClean="0"/>
            <a:t>पत्र का पूरा असर पढ़नेवाले पर पड़ना चाहिए। आरम्भ और अन्त में नम्रता और सौहार्द के भाव होने चाहिए।</a:t>
          </a:r>
          <a:endParaRPr lang="hi-IN" sz="1500" kern="1200" dirty="0"/>
        </a:p>
        <a:p>
          <a:pPr marL="114300" lvl="1" indent="-114300" algn="l" defTabSz="666750">
            <a:lnSpc>
              <a:spcPct val="90000"/>
            </a:lnSpc>
            <a:spcBef>
              <a:spcPct val="0"/>
            </a:spcBef>
            <a:spcAft>
              <a:spcPct val="15000"/>
            </a:spcAft>
            <a:buChar char="••"/>
          </a:pPr>
          <a:endParaRPr lang="en-IN" sz="1500" kern="1200" dirty="0"/>
        </a:p>
      </dsp:txBody>
      <dsp:txXfrm rot="-5400000">
        <a:off x="3097601" y="5283800"/>
        <a:ext cx="5444148" cy="1158976"/>
      </dsp:txXfrm>
    </dsp:sp>
    <dsp:sp modelId="{6530EA0C-2EBE-4BC0-A9F7-9D156279AEF3}">
      <dsp:nvSpPr>
        <dsp:cNvPr id="0" name=""/>
        <dsp:cNvSpPr/>
      </dsp:nvSpPr>
      <dsp:spPr>
        <a:xfrm>
          <a:off x="0" y="5060556"/>
          <a:ext cx="3097601" cy="1605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hi-IN" sz="4200" b="0" i="0" kern="1200" dirty="0" smtClean="0"/>
            <a:t>प्रभावान्वित</a:t>
          </a:r>
          <a:endParaRPr lang="en-IN" sz="4200" b="0" kern="1200" dirty="0"/>
        </a:p>
      </dsp:txBody>
      <dsp:txXfrm>
        <a:off x="78372" y="5138928"/>
        <a:ext cx="2940857" cy="1448722"/>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23A0C70-94C6-40CF-893F-E564C406DFD2}" type="datetimeFigureOut">
              <a:rPr lang="en-IN" smtClean="0"/>
              <a:t>19-04-2020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39C268-39D5-4064-8609-6BBB88CC289D}" type="slidenum">
              <a:rPr lang="en-IN" smtClean="0"/>
              <a:t>‹#›</a:t>
            </a:fld>
            <a:endParaRPr lang="en-IN"/>
          </a:p>
        </p:txBody>
      </p:sp>
    </p:spTree>
    <p:extLst>
      <p:ext uri="{BB962C8B-B14F-4D97-AF65-F5344CB8AC3E}">
        <p14:creationId xmlns:p14="http://schemas.microsoft.com/office/powerpoint/2010/main" val="3560315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3A0C70-94C6-40CF-893F-E564C406DFD2}" type="datetimeFigureOut">
              <a:rPr lang="en-IN" smtClean="0"/>
              <a:t>19-04-2020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39C268-39D5-4064-8609-6BBB88CC289D}" type="slidenum">
              <a:rPr lang="en-IN" smtClean="0"/>
              <a:t>‹#›</a:t>
            </a:fld>
            <a:endParaRPr lang="en-IN"/>
          </a:p>
        </p:txBody>
      </p:sp>
    </p:spTree>
    <p:extLst>
      <p:ext uri="{BB962C8B-B14F-4D97-AF65-F5344CB8AC3E}">
        <p14:creationId xmlns:p14="http://schemas.microsoft.com/office/powerpoint/2010/main" val="2301034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3A0C70-94C6-40CF-893F-E564C406DFD2}" type="datetimeFigureOut">
              <a:rPr lang="en-IN" smtClean="0"/>
              <a:t>19-04-2020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39C268-39D5-4064-8609-6BBB88CC289D}" type="slidenum">
              <a:rPr lang="en-IN" smtClean="0"/>
              <a:t>‹#›</a:t>
            </a:fld>
            <a:endParaRPr lang="en-IN"/>
          </a:p>
        </p:txBody>
      </p:sp>
    </p:spTree>
    <p:extLst>
      <p:ext uri="{BB962C8B-B14F-4D97-AF65-F5344CB8AC3E}">
        <p14:creationId xmlns:p14="http://schemas.microsoft.com/office/powerpoint/2010/main" val="3041208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3A0C70-94C6-40CF-893F-E564C406DFD2}" type="datetimeFigureOut">
              <a:rPr lang="en-IN" smtClean="0"/>
              <a:t>19-04-2020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39C268-39D5-4064-8609-6BBB88CC289D}" type="slidenum">
              <a:rPr lang="en-IN" smtClean="0"/>
              <a:t>‹#›</a:t>
            </a:fld>
            <a:endParaRPr lang="en-IN"/>
          </a:p>
        </p:txBody>
      </p:sp>
    </p:spTree>
    <p:extLst>
      <p:ext uri="{BB962C8B-B14F-4D97-AF65-F5344CB8AC3E}">
        <p14:creationId xmlns:p14="http://schemas.microsoft.com/office/powerpoint/2010/main" val="3016468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3A0C70-94C6-40CF-893F-E564C406DFD2}" type="datetimeFigureOut">
              <a:rPr lang="en-IN" smtClean="0"/>
              <a:t>19-04-2020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39C268-39D5-4064-8609-6BBB88CC289D}" type="slidenum">
              <a:rPr lang="en-IN" smtClean="0"/>
              <a:t>‹#›</a:t>
            </a:fld>
            <a:endParaRPr lang="en-IN"/>
          </a:p>
        </p:txBody>
      </p:sp>
    </p:spTree>
    <p:extLst>
      <p:ext uri="{BB962C8B-B14F-4D97-AF65-F5344CB8AC3E}">
        <p14:creationId xmlns:p14="http://schemas.microsoft.com/office/powerpoint/2010/main" val="1639543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23A0C70-94C6-40CF-893F-E564C406DFD2}" type="datetimeFigureOut">
              <a:rPr lang="en-IN" smtClean="0"/>
              <a:t>19-04-2020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C39C268-39D5-4064-8609-6BBB88CC289D}" type="slidenum">
              <a:rPr lang="en-IN" smtClean="0"/>
              <a:t>‹#›</a:t>
            </a:fld>
            <a:endParaRPr lang="en-IN"/>
          </a:p>
        </p:txBody>
      </p:sp>
    </p:spTree>
    <p:extLst>
      <p:ext uri="{BB962C8B-B14F-4D97-AF65-F5344CB8AC3E}">
        <p14:creationId xmlns:p14="http://schemas.microsoft.com/office/powerpoint/2010/main" val="350337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23A0C70-94C6-40CF-893F-E564C406DFD2}" type="datetimeFigureOut">
              <a:rPr lang="en-IN" smtClean="0"/>
              <a:t>19-04-2020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C39C268-39D5-4064-8609-6BBB88CC289D}" type="slidenum">
              <a:rPr lang="en-IN" smtClean="0"/>
              <a:t>‹#›</a:t>
            </a:fld>
            <a:endParaRPr lang="en-IN"/>
          </a:p>
        </p:txBody>
      </p:sp>
    </p:spTree>
    <p:extLst>
      <p:ext uri="{BB962C8B-B14F-4D97-AF65-F5344CB8AC3E}">
        <p14:creationId xmlns:p14="http://schemas.microsoft.com/office/powerpoint/2010/main" val="2975775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23A0C70-94C6-40CF-893F-E564C406DFD2}" type="datetimeFigureOut">
              <a:rPr lang="en-IN" smtClean="0"/>
              <a:t>19-04-2020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C39C268-39D5-4064-8609-6BBB88CC289D}" type="slidenum">
              <a:rPr lang="en-IN" smtClean="0"/>
              <a:t>‹#›</a:t>
            </a:fld>
            <a:endParaRPr lang="en-IN"/>
          </a:p>
        </p:txBody>
      </p:sp>
    </p:spTree>
    <p:extLst>
      <p:ext uri="{BB962C8B-B14F-4D97-AF65-F5344CB8AC3E}">
        <p14:creationId xmlns:p14="http://schemas.microsoft.com/office/powerpoint/2010/main" val="411395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A0C70-94C6-40CF-893F-E564C406DFD2}" type="datetimeFigureOut">
              <a:rPr lang="en-IN" smtClean="0"/>
              <a:t>19-04-2020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C39C268-39D5-4064-8609-6BBB88CC289D}" type="slidenum">
              <a:rPr lang="en-IN" smtClean="0"/>
              <a:t>‹#›</a:t>
            </a:fld>
            <a:endParaRPr lang="en-IN"/>
          </a:p>
        </p:txBody>
      </p:sp>
    </p:spTree>
    <p:extLst>
      <p:ext uri="{BB962C8B-B14F-4D97-AF65-F5344CB8AC3E}">
        <p14:creationId xmlns:p14="http://schemas.microsoft.com/office/powerpoint/2010/main" val="4186433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A0C70-94C6-40CF-893F-E564C406DFD2}" type="datetimeFigureOut">
              <a:rPr lang="en-IN" smtClean="0"/>
              <a:t>19-04-2020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C39C268-39D5-4064-8609-6BBB88CC289D}" type="slidenum">
              <a:rPr lang="en-IN" smtClean="0"/>
              <a:t>‹#›</a:t>
            </a:fld>
            <a:endParaRPr lang="en-IN"/>
          </a:p>
        </p:txBody>
      </p:sp>
    </p:spTree>
    <p:extLst>
      <p:ext uri="{BB962C8B-B14F-4D97-AF65-F5344CB8AC3E}">
        <p14:creationId xmlns:p14="http://schemas.microsoft.com/office/powerpoint/2010/main" val="1968403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A0C70-94C6-40CF-893F-E564C406DFD2}" type="datetimeFigureOut">
              <a:rPr lang="en-IN" smtClean="0"/>
              <a:t>19-04-2020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C39C268-39D5-4064-8609-6BBB88CC289D}" type="slidenum">
              <a:rPr lang="en-IN" smtClean="0"/>
              <a:t>‹#›</a:t>
            </a:fld>
            <a:endParaRPr lang="en-IN"/>
          </a:p>
        </p:txBody>
      </p:sp>
    </p:spTree>
    <p:extLst>
      <p:ext uri="{BB962C8B-B14F-4D97-AF65-F5344CB8AC3E}">
        <p14:creationId xmlns:p14="http://schemas.microsoft.com/office/powerpoint/2010/main" val="2530995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A0C70-94C6-40CF-893F-E564C406DFD2}" type="datetimeFigureOut">
              <a:rPr lang="en-IN" smtClean="0"/>
              <a:t>19-04-2020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9C268-39D5-4064-8609-6BBB88CC289D}" type="slidenum">
              <a:rPr lang="en-IN" smtClean="0"/>
              <a:t>‹#›</a:t>
            </a:fld>
            <a:endParaRPr lang="en-IN"/>
          </a:p>
        </p:txBody>
      </p:sp>
    </p:spTree>
    <p:extLst>
      <p:ext uri="{BB962C8B-B14F-4D97-AF65-F5344CB8AC3E}">
        <p14:creationId xmlns:p14="http://schemas.microsoft.com/office/powerpoint/2010/main" val="3006999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836712"/>
            <a:ext cx="6696744" cy="5328592"/>
          </a:xfrm>
          <a:prstGeom prst="rect">
            <a:avLst/>
          </a:prstGeom>
        </p:spPr>
      </p:pic>
      <p:pic>
        <p:nvPicPr>
          <p:cNvPr id="1026" name="Picture 2" descr="C:\Users\Sk Rastogi\AppData\Local\Microsoft\Windows\INetCache\IE\8H622NC7\clipart019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5930" y="476672"/>
            <a:ext cx="1723926" cy="140672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k Rastogi\AppData\Local\Microsoft\Windows\INetCache\IE\1830TTHC\reading-with-kids-girl-writes-learn-to-read[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9223" y="3771596"/>
            <a:ext cx="2994460" cy="316512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027077" y="836712"/>
            <a:ext cx="311655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i-IN" sz="5400" b="1" cap="all" spc="0" dirty="0" smtClean="0">
                <a:ln w="0"/>
                <a:solidFill>
                  <a:schemeClr val="bg1"/>
                </a:solidFill>
                <a:effectLst>
                  <a:reflection blurRad="12700" stA="50000" endPos="50000" dist="5000" dir="5400000" sy="-100000" rotWithShape="0"/>
                </a:effectLst>
              </a:rPr>
              <a:t>पत्र लेखन </a:t>
            </a:r>
            <a:endParaRPr lang="en-US" sz="5400" b="1" cap="all" spc="0" dirty="0">
              <a:ln w="0"/>
              <a:solidFill>
                <a:schemeClr val="bg1"/>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671996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5492" y="980728"/>
            <a:ext cx="8646988" cy="1815882"/>
          </a:xfrm>
          <a:prstGeom prst="rect">
            <a:avLst/>
          </a:prstGeom>
          <a:noFill/>
        </p:spPr>
        <p:txBody>
          <a:bodyPr wrap="square" rtlCol="0">
            <a:spAutoFit/>
          </a:bodyPr>
          <a:lstStyle/>
          <a:p>
            <a:r>
              <a:rPr lang="hi-IN" sz="2800" dirty="0"/>
              <a:t>दूर रहने वाले अपने सबन्धियों अथवा मित्रों की कुशलता जानने के लिए तथा अपनी कुशलता का समाचार देने के लिए पत्र एक साधन है। इसके अतिरिक्त्त अन्य कार्यों के लिए भी पत्र लिखे जाते है।</a:t>
            </a:r>
            <a:endParaRPr lang="en-IN" sz="2800" dirty="0"/>
          </a:p>
        </p:txBody>
      </p:sp>
      <p:pic>
        <p:nvPicPr>
          <p:cNvPr id="2050" name="Picture 2" descr="C:\Users\Sk Rastogi\AppData\Local\Microsoft\Windows\INetCache\IE\B917LVXC\thinking-writin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492" y="4005064"/>
            <a:ext cx="8509000" cy="270331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781287" y="2967335"/>
            <a:ext cx="3581430" cy="923330"/>
          </a:xfrm>
          <a:prstGeom prst="rect">
            <a:avLst/>
          </a:prstGeom>
          <a:noFill/>
        </p:spPr>
        <p:txBody>
          <a:bodyPr wrap="none" lIns="91440" tIns="45720" rIns="91440" bIns="45720">
            <a:spAutoFit/>
          </a:bodyPr>
          <a:lstStyle/>
          <a:p>
            <a:pPr algn="ctr"/>
            <a:r>
              <a:rPr lang="hi-IN"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पत्र </a:t>
            </a: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hi-IN"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लेखन </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1485283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k Rastogi\AppData\Local\Microsoft\Windows\INetCache\IE\1830TTHC\writing-to-santa-clipart[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0"/>
            <a:ext cx="4191000" cy="666936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572000" y="332656"/>
            <a:ext cx="4464496" cy="646331"/>
          </a:xfrm>
          <a:prstGeom prst="rect">
            <a:avLst/>
          </a:prstGeom>
          <a:noFill/>
        </p:spPr>
        <p:txBody>
          <a:bodyPr vert="horz" wrap="square" rtlCol="0">
            <a:spAutoFit/>
          </a:bodyPr>
          <a:lstStyle/>
          <a:p>
            <a:r>
              <a:rPr lang="hi-IN"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पत्र लेखन क्यों ????</a:t>
            </a:r>
            <a:endParaRPr lang="en-IN"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TextBox 2"/>
          <p:cNvSpPr txBox="1"/>
          <p:nvPr/>
        </p:nvSpPr>
        <p:spPr>
          <a:xfrm>
            <a:off x="4499992" y="1340768"/>
            <a:ext cx="4644008" cy="4093428"/>
          </a:xfrm>
          <a:prstGeom prst="rect">
            <a:avLst/>
          </a:prstGeom>
          <a:noFill/>
        </p:spPr>
        <p:txBody>
          <a:bodyPr wrap="square" rtlCol="0">
            <a:spAutoFit/>
          </a:bodyPr>
          <a:lstStyle/>
          <a:p>
            <a:r>
              <a:rPr lang="hi-IN" sz="2000" dirty="0"/>
              <a:t>आजकल हमारे पास बातचीत करने, हाल-चाल जानने के अनेक आधुनिक साधन उपलब्ध हैं ; जैसे- टेलीफोन, मोबाइल फोन, ई-मेल, फैक्स आदि। प्रश्न यह उठता है कि फिर भी पत्र-लेखन सीखना क्यों आवश्यक है ? पत्र लिखना महत्त्वपूर्ण ही नहीं, अपितु अत्यंत आवश्यक है, कैसे? जब आप विद्यालय नहीं जा पाते, तब अवकाश के लिए प्रार्थना-पत्र लिखना पड़ता है। सरकारी व निजी संस्थाओं के अधिकारियों को अपनी समस्याओं आदि की जानकारी देने के लिए पत्र लिखना पड़ता है। फोन आदि पर बातचीत अस्थायी होती है। इसके विपरीत लिखित दस्तावेज स्थायी रूप ले लेता है।</a:t>
            </a:r>
            <a:endParaRPr lang="en-IN" sz="2000" dirty="0"/>
          </a:p>
        </p:txBody>
      </p:sp>
    </p:spTree>
    <p:extLst>
      <p:ext uri="{BB962C8B-B14F-4D97-AF65-F5344CB8AC3E}">
        <p14:creationId xmlns:p14="http://schemas.microsoft.com/office/powerpoint/2010/main" val="2931583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k Rastogi\AppData\Local\Microsoft\Windows\INetCache\IE\GCC4KRBJ\la_writing[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56" y="0"/>
            <a:ext cx="9188555" cy="67413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275856" y="260648"/>
            <a:ext cx="5868144" cy="1938992"/>
          </a:xfrm>
          <a:prstGeom prst="rect">
            <a:avLst/>
          </a:prstGeom>
          <a:noFill/>
        </p:spPr>
        <p:txBody>
          <a:bodyPr wrap="square" rtlCol="0">
            <a:spAutoFit/>
          </a:bodyPr>
          <a:lstStyle/>
          <a:p>
            <a:r>
              <a:rPr lang="hi-IN" sz="2400" dirty="0"/>
              <a:t> जिस प्रकार कुंजियाँ बक्स खोलती हैं, उसी प्रकार पत्र ह्रदय के विभित्र पटलों को खोलते हैं। मनुष्य की भावनाओं की स्वाभाविक अभिव्यक्ति पत्राचार से भी होती हैं। निश्छल भावों और विचारों का आदान-प्रदान पत्रों द्वारा ही सम्भव है।</a:t>
            </a:r>
            <a:endParaRPr lang="en-IN" sz="2400" dirty="0"/>
          </a:p>
        </p:txBody>
      </p:sp>
    </p:spTree>
    <p:extLst>
      <p:ext uri="{BB962C8B-B14F-4D97-AF65-F5344CB8AC3E}">
        <p14:creationId xmlns:p14="http://schemas.microsoft.com/office/powerpoint/2010/main" val="4141742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44361635"/>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3209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hi-IN"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अच्छे पत्र की </a:t>
            </a:r>
            <a:r>
              <a:rPr lang="hi-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विशेषताएँ</a:t>
            </a:r>
            <a:endParaRPr lang="en-IN"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123" name="Picture 3" descr="C:\Users\Sk Rastogi\AppData\Local\Microsoft\Windows\INetCache\IE\B917LVXC\Descriptive_paper_for_SBI_POs[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3661" y="1268760"/>
            <a:ext cx="5894412" cy="5348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9834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66937909"/>
              </p:ext>
            </p:extLst>
          </p:nvPr>
        </p:nvGraphicFramePr>
        <p:xfrm>
          <a:off x="539552" y="188640"/>
          <a:ext cx="8604448"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0091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hi-IN" dirty="0" smtClean="0"/>
              <a:t>अनौपचारिक पत्र का प्रारूप </a:t>
            </a:r>
            <a:endParaRPr lang="en-IN" dirty="0"/>
          </a:p>
        </p:txBody>
      </p:sp>
      <p:sp>
        <p:nvSpPr>
          <p:cNvPr id="3" name="Content Placeholder 2"/>
          <p:cNvSpPr>
            <a:spLocks noGrp="1"/>
          </p:cNvSpPr>
          <p:nvPr>
            <p:ph idx="1"/>
          </p:nvPr>
        </p:nvSpPr>
        <p:spPr>
          <a:xfrm>
            <a:off x="0" y="908720"/>
            <a:ext cx="9144000" cy="5949280"/>
          </a:xfrm>
        </p:spPr>
        <p:txBody>
          <a:bodyPr>
            <a:normAutofit/>
          </a:bodyPr>
          <a:lstStyle/>
          <a:p>
            <a:pPr marL="0" indent="0">
              <a:buNone/>
            </a:pPr>
            <a:r>
              <a:rPr lang="hi-IN" sz="1800" dirty="0" smtClean="0"/>
              <a:t>मकान  नं. ___</a:t>
            </a:r>
          </a:p>
          <a:p>
            <a:pPr marL="0" indent="0">
              <a:buNone/>
            </a:pPr>
            <a:r>
              <a:rPr lang="hi-IN" sz="1800" dirty="0" smtClean="0"/>
              <a:t>क्षेत्र   ________</a:t>
            </a:r>
          </a:p>
          <a:p>
            <a:pPr marL="0" indent="0">
              <a:buNone/>
            </a:pPr>
            <a:r>
              <a:rPr lang="hi-IN" sz="1800" dirty="0" smtClean="0"/>
              <a:t>शहर ________</a:t>
            </a:r>
          </a:p>
          <a:p>
            <a:pPr marL="0" indent="0">
              <a:buNone/>
            </a:pPr>
            <a:endParaRPr lang="hi-IN" sz="1800" dirty="0"/>
          </a:p>
          <a:p>
            <a:pPr marL="0" indent="0">
              <a:buNone/>
            </a:pPr>
            <a:r>
              <a:rPr lang="hi-IN" sz="1800" dirty="0" smtClean="0"/>
              <a:t>तिथि ____ अप्रैल 2020</a:t>
            </a:r>
          </a:p>
          <a:p>
            <a:pPr marL="0" indent="0">
              <a:buNone/>
            </a:pPr>
            <a:endParaRPr lang="hi-IN" sz="1800" dirty="0"/>
          </a:p>
          <a:p>
            <a:pPr marL="0" indent="0">
              <a:buNone/>
            </a:pPr>
            <a:r>
              <a:rPr lang="hi-IN" sz="1800" dirty="0" smtClean="0"/>
              <a:t>______________ (संबोधन : प्राप्तकर्ता से सम्बन्ध के अनुसार प्रिय/ आदरणीय/ पूज्य लिखते हुए )</a:t>
            </a:r>
          </a:p>
          <a:p>
            <a:pPr marL="0" indent="0">
              <a:buNone/>
            </a:pPr>
            <a:r>
              <a:rPr lang="hi-IN" sz="1800" dirty="0" smtClean="0"/>
              <a:t>      ________________ ( अभिवादन : प्राप्तकर्ता से सम्बन्ध के अनुसार ; बड़ों को - सादर नमस्ते/ सादर चरण स्पर्श,/  बराबर वालों को - सप्रेम नमस्ते/ मधुर स्मृति,  छोटो को – शुभाशीष, सदा खुश रहो, शुभ आशीर्वाद  आदि ) </a:t>
            </a:r>
          </a:p>
          <a:p>
            <a:pPr marL="0" indent="0">
              <a:buNone/>
            </a:pPr>
            <a:r>
              <a:rPr lang="hi-IN" sz="1800" b="1" u="sng" dirty="0" smtClean="0"/>
              <a:t>विषयवस्तु ( तीन अनुच्छेदों में )</a:t>
            </a:r>
          </a:p>
          <a:p>
            <a:pPr marL="0" indent="0">
              <a:buNone/>
            </a:pPr>
            <a:r>
              <a:rPr lang="hi-IN" sz="1800" b="1" u="sng" dirty="0" smtClean="0"/>
              <a:t>प्रथम अनुच्छेद  : </a:t>
            </a:r>
            <a:r>
              <a:rPr lang="hi-IN" sz="1800" dirty="0" smtClean="0"/>
              <a:t> कुशलक्षेम का , अपनी कुशलता बताते हुए और प्राप्तकर्ता की कुशलता पूछते हुए| पत्र लिखने की भूमिका : कारण आदि बताते हुए )</a:t>
            </a:r>
          </a:p>
          <a:p>
            <a:pPr marL="0" indent="0">
              <a:buNone/>
            </a:pPr>
            <a:r>
              <a:rPr lang="hi-IN" sz="1800" b="1" u="sng" dirty="0" smtClean="0"/>
              <a:t>द्वतीय अनुच्छेद  : </a:t>
            </a:r>
            <a:r>
              <a:rPr lang="hi-IN" sz="1800" dirty="0" smtClean="0"/>
              <a:t> मुख्य विषय का विस्तार करते हुए |</a:t>
            </a:r>
          </a:p>
          <a:p>
            <a:pPr marL="0" indent="0">
              <a:buNone/>
            </a:pPr>
            <a:r>
              <a:rPr lang="hi-IN" sz="1800" b="1" u="sng" dirty="0" smtClean="0"/>
              <a:t>तृतीय अनुच्छेद : </a:t>
            </a:r>
            <a:r>
              <a:rPr lang="hi-IN" sz="1800" dirty="0" smtClean="0"/>
              <a:t> घर  में सभी से यथायोग्य नमस्ते , पत्रोत्तर शीघ्र देने का अनुरोध, जल्दी मिलने का वादा करते हुए पात्र का समापन </a:t>
            </a:r>
          </a:p>
          <a:p>
            <a:pPr marL="0" indent="0">
              <a:buNone/>
            </a:pPr>
            <a:r>
              <a:rPr lang="hi-IN" sz="1800" dirty="0" smtClean="0"/>
              <a:t>_________________( प्राप्तकर्ता के साथ सम्बन्ध )</a:t>
            </a:r>
          </a:p>
          <a:p>
            <a:pPr marL="0" indent="0">
              <a:buNone/>
            </a:pPr>
            <a:r>
              <a:rPr lang="hi-IN" sz="1800" dirty="0" smtClean="0"/>
              <a:t>_____________________ ( प्रेषक का नाम )</a:t>
            </a:r>
          </a:p>
          <a:p>
            <a:pPr marL="0" indent="0">
              <a:buNone/>
            </a:pPr>
            <a:endParaRPr lang="en-IN" sz="1800" dirty="0"/>
          </a:p>
        </p:txBody>
      </p:sp>
      <p:sp>
        <p:nvSpPr>
          <p:cNvPr id="5" name="Right Brace 4"/>
          <p:cNvSpPr/>
          <p:nvPr/>
        </p:nvSpPr>
        <p:spPr>
          <a:xfrm>
            <a:off x="1907704" y="1124744"/>
            <a:ext cx="144016" cy="7200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6" name="TextBox 5"/>
          <p:cNvSpPr txBox="1"/>
          <p:nvPr/>
        </p:nvSpPr>
        <p:spPr>
          <a:xfrm>
            <a:off x="2483768" y="1300118"/>
            <a:ext cx="1944216" cy="369332"/>
          </a:xfrm>
          <a:prstGeom prst="rect">
            <a:avLst/>
          </a:prstGeom>
          <a:noFill/>
        </p:spPr>
        <p:txBody>
          <a:bodyPr wrap="square" rtlCol="0">
            <a:spAutoFit/>
          </a:bodyPr>
          <a:lstStyle/>
          <a:p>
            <a:r>
              <a:rPr lang="hi-IN" dirty="0" smtClean="0"/>
              <a:t>प्रेषक का पता </a:t>
            </a:r>
            <a:endParaRPr lang="en-IN" dirty="0"/>
          </a:p>
        </p:txBody>
      </p:sp>
    </p:spTree>
    <p:extLst>
      <p:ext uri="{BB962C8B-B14F-4D97-AF65-F5344CB8AC3E}">
        <p14:creationId xmlns:p14="http://schemas.microsoft.com/office/powerpoint/2010/main" val="205740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गृहकार्य </a:t>
            </a:r>
            <a:endParaRPr lang="en-IN" dirty="0"/>
          </a:p>
        </p:txBody>
      </p:sp>
      <p:sp>
        <p:nvSpPr>
          <p:cNvPr id="3" name="Content Placeholder 2"/>
          <p:cNvSpPr>
            <a:spLocks noGrp="1"/>
          </p:cNvSpPr>
          <p:nvPr>
            <p:ph idx="1"/>
          </p:nvPr>
        </p:nvSpPr>
        <p:spPr/>
        <p:txBody>
          <a:bodyPr/>
          <a:lstStyle/>
          <a:p>
            <a:r>
              <a:rPr lang="hi-IN" dirty="0"/>
              <a:t>गरीबों के प्रति अमीरों के उपेक्षा पूर्ण व्यवहार से उत्पन्न विचारों को साझा करते हुए   मित्र को पत्र </a:t>
            </a:r>
            <a:r>
              <a:rPr lang="hi-IN" dirty="0" smtClean="0"/>
              <a:t>लिखिए |</a:t>
            </a:r>
            <a:endParaRPr lang="en-IN" dirty="0"/>
          </a:p>
        </p:txBody>
      </p:sp>
    </p:spTree>
    <p:extLst>
      <p:ext uri="{BB962C8B-B14F-4D97-AF65-F5344CB8AC3E}">
        <p14:creationId xmlns:p14="http://schemas.microsoft.com/office/powerpoint/2010/main" val="1153352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409</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अच्छे पत्र की विशेषताएँ</vt:lpstr>
      <vt:lpstr>PowerPoint Presentation</vt:lpstr>
      <vt:lpstr>अनौपचारिक पत्र का प्रारूप </vt:lpstr>
      <vt:lpstr>गृहकार्य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Sk Rastogi</dc:creator>
  <cp:lastModifiedBy>Sk Rastogi</cp:lastModifiedBy>
  <cp:revision>20</cp:revision>
  <dcterms:created xsi:type="dcterms:W3CDTF">2020-04-19T15:27:24Z</dcterms:created>
  <dcterms:modified xsi:type="dcterms:W3CDTF">2020-04-19T18:38:52Z</dcterms:modified>
</cp:coreProperties>
</file>